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Lst>
  <p:notesMasterIdLst>
    <p:notesMasterId r:id="rId36"/>
  </p:notesMasterIdLst>
  <p:sldIdLst>
    <p:sldId id="256" r:id="rId3"/>
    <p:sldId id="314" r:id="rId4"/>
    <p:sldId id="315" r:id="rId5"/>
    <p:sldId id="258" r:id="rId6"/>
    <p:sldId id="259" r:id="rId7"/>
    <p:sldId id="316" r:id="rId8"/>
    <p:sldId id="318" r:id="rId9"/>
    <p:sldId id="317" r:id="rId10"/>
    <p:sldId id="320" r:id="rId11"/>
    <p:sldId id="321" r:id="rId12"/>
    <p:sldId id="269" r:id="rId13"/>
    <p:sldId id="322" r:id="rId14"/>
    <p:sldId id="277" r:id="rId15"/>
    <p:sldId id="278" r:id="rId16"/>
    <p:sldId id="340" r:id="rId17"/>
    <p:sldId id="339" r:id="rId18"/>
    <p:sldId id="341" r:id="rId19"/>
    <p:sldId id="342" r:id="rId20"/>
    <p:sldId id="293" r:id="rId21"/>
    <p:sldId id="272" r:id="rId22"/>
    <p:sldId id="324" r:id="rId23"/>
    <p:sldId id="329" r:id="rId24"/>
    <p:sldId id="330" r:id="rId25"/>
    <p:sldId id="331" r:id="rId26"/>
    <p:sldId id="332" r:id="rId27"/>
    <p:sldId id="333" r:id="rId28"/>
    <p:sldId id="334" r:id="rId29"/>
    <p:sldId id="335" r:id="rId30"/>
    <p:sldId id="337" r:id="rId31"/>
    <p:sldId id="323" r:id="rId32"/>
    <p:sldId id="325" r:id="rId33"/>
    <p:sldId id="327" r:id="rId34"/>
    <p:sldId id="28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
      <p:font typeface="Lato" panose="020F0502020204030203" pitchFamily="34" charset="0"/>
      <p:regular r:id="rId45"/>
      <p:bold r:id="rId46"/>
      <p:italic r:id="rId47"/>
      <p:boldItalic r:id="rId48"/>
    </p:embeddedFont>
    <p:embeddedFont>
      <p:font typeface="Lato Black" panose="020F0502020204030203" pitchFamily="34" charset="0"/>
      <p:bold r:id="rId49"/>
      <p:italic r:id="rId50"/>
      <p:boldItalic r:id="rId51"/>
    </p:embeddedFont>
    <p:embeddedFont>
      <p:font typeface="Lato Light" panose="020F0502020204030203" pitchFamily="34"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Poppins SemiBold" panose="000007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76">
          <p15:clr>
            <a:srgbClr val="000000"/>
          </p15:clr>
        </p15:guide>
        <p15:guide id="2" pos="5668">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6" roundtripDataSignature="AMtx7mg/5Vdof1XXOI4YlANsGV5Tbjih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17FF30-A800-4457-8F12-BA5DE570386E}">
  <a:tblStyle styleId="{8817FF30-A800-4457-8F12-BA5DE570386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9"/>
    <p:restoredTop sz="67978"/>
  </p:normalViewPr>
  <p:slideViewPr>
    <p:cSldViewPr snapToGrid="0">
      <p:cViewPr>
        <p:scale>
          <a:sx n="74" d="100"/>
          <a:sy n="74" d="100"/>
        </p:scale>
        <p:origin x="1862" y="62"/>
      </p:cViewPr>
      <p:guideLst>
        <p:guide orient="horz" pos="676"/>
        <p:guide pos="56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76"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2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5.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758E51-58D1-1D46-B94C-641E90113ADB}"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B9DE8B0F-6310-AB4A-BB6B-F1E2A205AD9D}">
      <dgm:prSet phldrT="[Text]"/>
      <dgm:spPr/>
      <dgm:t>
        <a:bodyPr/>
        <a:lstStyle/>
        <a:p>
          <a:r>
            <a:rPr lang="en-US" dirty="0"/>
            <a:t>Would victim like to pursue legal/criminal action against perpetrator?</a:t>
          </a:r>
        </a:p>
      </dgm:t>
    </dgm:pt>
    <dgm:pt modelId="{71B5AB1F-F610-784B-B79B-07EAED41D674}" type="parTrans" cxnId="{1FAA3B61-811D-424C-8301-B024B3154154}">
      <dgm:prSet/>
      <dgm:spPr/>
      <dgm:t>
        <a:bodyPr/>
        <a:lstStyle/>
        <a:p>
          <a:endParaRPr lang="en-US"/>
        </a:p>
      </dgm:t>
    </dgm:pt>
    <dgm:pt modelId="{FF5975ED-1B15-0345-AAB5-FB319AAF394F}" type="sibTrans" cxnId="{1FAA3B61-811D-424C-8301-B024B3154154}">
      <dgm:prSet/>
      <dgm:spPr/>
      <dgm:t>
        <a:bodyPr/>
        <a:lstStyle/>
        <a:p>
          <a:endParaRPr lang="en-US"/>
        </a:p>
      </dgm:t>
    </dgm:pt>
    <dgm:pt modelId="{970E8F19-3569-9D43-B21A-260835A1DE35}">
      <dgm:prSet phldrT="[Text]"/>
      <dgm:spPr/>
      <dgm:t>
        <a:bodyPr/>
        <a:lstStyle/>
        <a:p>
          <a:r>
            <a:rPr lang="en-US" dirty="0"/>
            <a:t>Gather personal information if consent is provided</a:t>
          </a:r>
        </a:p>
        <a:p>
          <a:endParaRPr lang="en-US" dirty="0"/>
        </a:p>
        <a:p>
          <a:r>
            <a:rPr lang="en-US" dirty="0"/>
            <a:t>Assess need for interpreter</a:t>
          </a:r>
        </a:p>
      </dgm:t>
    </dgm:pt>
    <dgm:pt modelId="{AFE1A895-98A9-D54D-94B8-A80CE3973142}" type="parTrans" cxnId="{4BC07042-B52F-C045-A16F-AE88572D11D4}">
      <dgm:prSet/>
      <dgm:spPr/>
      <dgm:t>
        <a:bodyPr/>
        <a:lstStyle/>
        <a:p>
          <a:endParaRPr lang="en-US"/>
        </a:p>
      </dgm:t>
    </dgm:pt>
    <dgm:pt modelId="{8AE8B84F-B0A2-1440-9EDA-38E4A4326600}" type="sibTrans" cxnId="{4BC07042-B52F-C045-A16F-AE88572D11D4}">
      <dgm:prSet/>
      <dgm:spPr/>
      <dgm:t>
        <a:bodyPr/>
        <a:lstStyle/>
        <a:p>
          <a:endParaRPr lang="en-US"/>
        </a:p>
      </dgm:t>
    </dgm:pt>
    <dgm:pt modelId="{822691CF-BC4F-6041-97AF-DA9AD7BD1CAE}">
      <dgm:prSet phldrT="[Text]"/>
      <dgm:spPr/>
      <dgm:t>
        <a:bodyPr/>
        <a:lstStyle/>
        <a:p>
          <a:r>
            <a:rPr lang="en-US" dirty="0"/>
            <a:t>Gather hate-motivated crime/incident report</a:t>
          </a:r>
          <a:br>
            <a:rPr lang="en-US" dirty="0"/>
          </a:br>
          <a:br>
            <a:rPr lang="en-US" dirty="0"/>
          </a:br>
          <a:br>
            <a:rPr lang="en-US" dirty="0"/>
          </a:br>
          <a:br>
            <a:rPr lang="en-US" dirty="0"/>
          </a:br>
          <a:endParaRPr lang="en-US" dirty="0"/>
        </a:p>
      </dgm:t>
    </dgm:pt>
    <dgm:pt modelId="{97EFBBA3-CDAB-824D-A94C-C065A49196A6}" type="parTrans" cxnId="{B240833C-2C96-4F45-8630-2E9A1C0222E4}">
      <dgm:prSet/>
      <dgm:spPr/>
      <dgm:t>
        <a:bodyPr/>
        <a:lstStyle/>
        <a:p>
          <a:endParaRPr lang="en-US"/>
        </a:p>
      </dgm:t>
    </dgm:pt>
    <dgm:pt modelId="{C5F59FA7-A7CB-3145-9BD5-B5A650F05635}" type="sibTrans" cxnId="{B240833C-2C96-4F45-8630-2E9A1C0222E4}">
      <dgm:prSet/>
      <dgm:spPr/>
      <dgm:t>
        <a:bodyPr/>
        <a:lstStyle/>
        <a:p>
          <a:endParaRPr lang="en-US"/>
        </a:p>
      </dgm:t>
    </dgm:pt>
    <dgm:pt modelId="{F1AE87C9-B000-A647-92B4-A2C9F8EC51CB}">
      <dgm:prSet phldrT="[Text]"/>
      <dgm:spPr/>
      <dgm:t>
        <a:bodyPr/>
        <a:lstStyle/>
        <a:p>
          <a:r>
            <a:rPr lang="en-US" dirty="0"/>
            <a:t>Gather and document all evidence from victim</a:t>
          </a:r>
        </a:p>
      </dgm:t>
    </dgm:pt>
    <dgm:pt modelId="{3392E172-1BC7-C044-885A-840A4AD4EECB}" type="parTrans" cxnId="{B5D45340-99F3-6743-B6FE-C990CACB649B}">
      <dgm:prSet/>
      <dgm:spPr/>
      <dgm:t>
        <a:bodyPr/>
        <a:lstStyle/>
        <a:p>
          <a:endParaRPr lang="en-US"/>
        </a:p>
      </dgm:t>
    </dgm:pt>
    <dgm:pt modelId="{D3E11770-7EA8-CD40-BB5A-36E79C3F84FA}" type="sibTrans" cxnId="{B5D45340-99F3-6743-B6FE-C990CACB649B}">
      <dgm:prSet/>
      <dgm:spPr/>
      <dgm:t>
        <a:bodyPr/>
        <a:lstStyle/>
        <a:p>
          <a:endParaRPr lang="en-US"/>
        </a:p>
      </dgm:t>
    </dgm:pt>
    <dgm:pt modelId="{B9FC9E74-7812-6640-A1A4-9E532397A6BA}">
      <dgm:prSet phldrT="[Text]"/>
      <dgm:spPr/>
      <dgm:t>
        <a:bodyPr/>
        <a:lstStyle/>
        <a:p>
          <a:r>
            <a:rPr lang="en-US" dirty="0"/>
            <a:t>Follow-up with victim on social support, legal, and other resources </a:t>
          </a:r>
        </a:p>
      </dgm:t>
    </dgm:pt>
    <dgm:pt modelId="{30BD9EA6-3C66-494C-89A6-03DCA9D9B554}" type="parTrans" cxnId="{37BD4F17-B438-B943-847C-6333732DFCB8}">
      <dgm:prSet/>
      <dgm:spPr/>
      <dgm:t>
        <a:bodyPr/>
        <a:lstStyle/>
        <a:p>
          <a:endParaRPr lang="en-US"/>
        </a:p>
      </dgm:t>
    </dgm:pt>
    <dgm:pt modelId="{ACAAF1D6-1D62-B145-8CB7-29B843104F63}" type="sibTrans" cxnId="{37BD4F17-B438-B943-847C-6333732DFCB8}">
      <dgm:prSet/>
      <dgm:spPr/>
      <dgm:t>
        <a:bodyPr/>
        <a:lstStyle/>
        <a:p>
          <a:endParaRPr lang="en-US"/>
        </a:p>
      </dgm:t>
    </dgm:pt>
    <dgm:pt modelId="{C1F1319C-9B9F-E341-9898-E9BA7924B3B4}">
      <dgm:prSet phldrT="[Text]"/>
      <dgm:spPr/>
      <dgm:t>
        <a:bodyPr/>
        <a:lstStyle/>
        <a:p>
          <a:r>
            <a:rPr lang="en-US" dirty="0"/>
            <a:t>Explain nuances of criminal proceedings (i.e., hate is sentencing feature, unlikely to get conviction without sufficient evidence)</a:t>
          </a:r>
        </a:p>
      </dgm:t>
    </dgm:pt>
    <dgm:pt modelId="{AFD73C0F-E947-9A4B-8725-B9AFD713AF49}" type="parTrans" cxnId="{CBB45546-4444-6A4E-8AB6-EC62022D4438}">
      <dgm:prSet/>
      <dgm:spPr/>
      <dgm:t>
        <a:bodyPr/>
        <a:lstStyle/>
        <a:p>
          <a:endParaRPr lang="en-US"/>
        </a:p>
      </dgm:t>
    </dgm:pt>
    <dgm:pt modelId="{B1F74A89-6117-DE4E-92E2-0E7B78B7D000}" type="sibTrans" cxnId="{CBB45546-4444-6A4E-8AB6-EC62022D4438}">
      <dgm:prSet/>
      <dgm:spPr/>
      <dgm:t>
        <a:bodyPr/>
        <a:lstStyle/>
        <a:p>
          <a:endParaRPr lang="en-US"/>
        </a:p>
      </dgm:t>
    </dgm:pt>
    <dgm:pt modelId="{7F17848F-7023-F643-AA72-557E92009272}">
      <dgm:prSet/>
      <dgm:spPr/>
      <dgm:t>
        <a:bodyPr/>
        <a:lstStyle/>
        <a:p>
          <a:r>
            <a:rPr lang="en-US" dirty="0"/>
            <a:t>Reporting on behalf of self </a:t>
          </a:r>
          <a:r>
            <a:rPr lang="en-US"/>
            <a:t>or another?</a:t>
          </a:r>
          <a:endParaRPr lang="en-US" dirty="0"/>
        </a:p>
      </dgm:t>
    </dgm:pt>
    <dgm:pt modelId="{B2338CF9-307F-AD4B-A428-470A151F405B}" type="parTrans" cxnId="{C7A5CED9-6AAC-954C-9AED-8C497359204A}">
      <dgm:prSet/>
      <dgm:spPr/>
      <dgm:t>
        <a:bodyPr/>
        <a:lstStyle/>
        <a:p>
          <a:endParaRPr lang="en-US"/>
        </a:p>
      </dgm:t>
    </dgm:pt>
    <dgm:pt modelId="{9A9B527C-1490-3D43-9D82-3422462DD073}" type="sibTrans" cxnId="{C7A5CED9-6AAC-954C-9AED-8C497359204A}">
      <dgm:prSet/>
      <dgm:spPr/>
      <dgm:t>
        <a:bodyPr/>
        <a:lstStyle/>
        <a:p>
          <a:endParaRPr lang="en-US"/>
        </a:p>
      </dgm:t>
    </dgm:pt>
    <dgm:pt modelId="{9FA475B4-C9BD-7D49-872A-335EB5DB4591}">
      <dgm:prSet phldrT="[Text]"/>
      <dgm:spPr/>
      <dgm:t>
        <a:bodyPr/>
        <a:lstStyle/>
        <a:p>
          <a:r>
            <a:rPr lang="en-US" dirty="0"/>
            <a:t>Does victim agree to have their report shared with local police services?</a:t>
          </a:r>
        </a:p>
      </dgm:t>
    </dgm:pt>
    <dgm:pt modelId="{AFB13DD1-3CAD-3C47-95A0-BDCDF549701C}" type="sibTrans" cxnId="{F04636D2-D1E2-B747-B545-A17C0BBD54A8}">
      <dgm:prSet/>
      <dgm:spPr/>
      <dgm:t>
        <a:bodyPr/>
        <a:lstStyle/>
        <a:p>
          <a:endParaRPr lang="en-US"/>
        </a:p>
      </dgm:t>
    </dgm:pt>
    <dgm:pt modelId="{4B962839-4ABC-934C-A99C-021FDD939C5B}" type="parTrans" cxnId="{F04636D2-D1E2-B747-B545-A17C0BBD54A8}">
      <dgm:prSet/>
      <dgm:spPr/>
      <dgm:t>
        <a:bodyPr/>
        <a:lstStyle/>
        <a:p>
          <a:endParaRPr lang="en-US"/>
        </a:p>
      </dgm:t>
    </dgm:pt>
    <dgm:pt modelId="{E9ADD95C-E30D-6E48-99C1-A45AEDB34119}">
      <dgm:prSet phldrT="[Text]"/>
      <dgm:spPr/>
      <dgm:t>
        <a:bodyPr/>
        <a:lstStyle/>
        <a:p>
          <a:r>
            <a:rPr lang="en-US" dirty="0"/>
            <a:t>Follow-up with police service</a:t>
          </a:r>
        </a:p>
      </dgm:t>
    </dgm:pt>
    <dgm:pt modelId="{2DD9248F-DBFA-F44B-9207-55AB16D961D2}" type="parTrans" cxnId="{3A6E3B18-091F-354B-B11F-5FFCBA1689BA}">
      <dgm:prSet/>
      <dgm:spPr/>
      <dgm:t>
        <a:bodyPr/>
        <a:lstStyle/>
        <a:p>
          <a:endParaRPr lang="en-US"/>
        </a:p>
      </dgm:t>
    </dgm:pt>
    <dgm:pt modelId="{655C2B89-0D6C-8F4B-8756-79B9F09BEDBF}" type="sibTrans" cxnId="{3A6E3B18-091F-354B-B11F-5FFCBA1689BA}">
      <dgm:prSet/>
      <dgm:spPr/>
      <dgm:t>
        <a:bodyPr/>
        <a:lstStyle/>
        <a:p>
          <a:endParaRPr lang="en-US"/>
        </a:p>
      </dgm:t>
    </dgm:pt>
    <dgm:pt modelId="{89450134-C7F4-024A-9421-B5F48BF192E1}">
      <dgm:prSet phldrT="[Text]"/>
      <dgm:spPr/>
      <dgm:t>
        <a:bodyPr/>
        <a:lstStyle/>
        <a:p>
          <a:r>
            <a:rPr lang="en-US" dirty="0"/>
            <a:t>Would victim like to de-identify their data?</a:t>
          </a:r>
        </a:p>
      </dgm:t>
    </dgm:pt>
    <dgm:pt modelId="{8EFEFD52-E2E4-594B-8F64-DAC5CCF9831B}" type="parTrans" cxnId="{57CC41B0-B08C-0643-BEA3-9C4E08AB0F2B}">
      <dgm:prSet/>
      <dgm:spPr/>
      <dgm:t>
        <a:bodyPr/>
        <a:lstStyle/>
        <a:p>
          <a:endParaRPr lang="en-US"/>
        </a:p>
      </dgm:t>
    </dgm:pt>
    <dgm:pt modelId="{EE31F399-4A95-2E4D-95F4-4A1FF0C6F797}" type="sibTrans" cxnId="{57CC41B0-B08C-0643-BEA3-9C4E08AB0F2B}">
      <dgm:prSet/>
      <dgm:spPr/>
      <dgm:t>
        <a:bodyPr/>
        <a:lstStyle/>
        <a:p>
          <a:endParaRPr lang="en-US"/>
        </a:p>
      </dgm:t>
    </dgm:pt>
    <dgm:pt modelId="{878B082E-93E9-8F41-A5D0-C03B899401C8}">
      <dgm:prSet phldrT="[Text]"/>
      <dgm:spPr/>
      <dgm:t>
        <a:bodyPr/>
        <a:lstStyle/>
        <a:p>
          <a:r>
            <a:rPr lang="en-US" dirty="0"/>
            <a:t>Advocate for the victim and your clients</a:t>
          </a:r>
        </a:p>
      </dgm:t>
    </dgm:pt>
    <dgm:pt modelId="{16305A0A-F5D1-7449-AD17-76B1B0D3FA18}" type="parTrans" cxnId="{C5779845-F6FF-554A-B6B7-3E7AA7D8EB41}">
      <dgm:prSet/>
      <dgm:spPr/>
      <dgm:t>
        <a:bodyPr/>
        <a:lstStyle/>
        <a:p>
          <a:endParaRPr lang="en-US"/>
        </a:p>
      </dgm:t>
    </dgm:pt>
    <dgm:pt modelId="{E9C96DF3-6D5B-E645-A280-3E473B659A01}" type="sibTrans" cxnId="{C5779845-F6FF-554A-B6B7-3E7AA7D8EB41}">
      <dgm:prSet/>
      <dgm:spPr/>
      <dgm:t>
        <a:bodyPr/>
        <a:lstStyle/>
        <a:p>
          <a:endParaRPr lang="en-US"/>
        </a:p>
      </dgm:t>
    </dgm:pt>
    <dgm:pt modelId="{DD7FB135-C5A7-344D-A5F3-F7DDFDE3D3E3}" type="pres">
      <dgm:prSet presAssocID="{40758E51-58D1-1D46-B94C-641E90113ADB}" presName="Name0" presStyleCnt="0">
        <dgm:presLayoutVars>
          <dgm:dir/>
          <dgm:resizeHandles val="exact"/>
        </dgm:presLayoutVars>
      </dgm:prSet>
      <dgm:spPr/>
    </dgm:pt>
    <dgm:pt modelId="{AA18FEEA-769D-9548-BB37-5DE0776DA82F}" type="pres">
      <dgm:prSet presAssocID="{7F17848F-7023-F643-AA72-557E92009272}" presName="node" presStyleLbl="node1" presStyleIdx="0" presStyleCnt="9">
        <dgm:presLayoutVars>
          <dgm:bulletEnabled val="1"/>
        </dgm:presLayoutVars>
      </dgm:prSet>
      <dgm:spPr/>
    </dgm:pt>
    <dgm:pt modelId="{885E1C53-57C8-9D4A-B7CB-D7D6548988E5}" type="pres">
      <dgm:prSet presAssocID="{9A9B527C-1490-3D43-9D82-3422462DD073}" presName="sibTrans" presStyleLbl="sibTrans1D1" presStyleIdx="0" presStyleCnt="8"/>
      <dgm:spPr/>
    </dgm:pt>
    <dgm:pt modelId="{1A4F0A06-324F-5340-BE7B-38F6CD2E4490}" type="pres">
      <dgm:prSet presAssocID="{9A9B527C-1490-3D43-9D82-3422462DD073}" presName="connectorText" presStyleLbl="sibTrans1D1" presStyleIdx="0" presStyleCnt="8"/>
      <dgm:spPr/>
    </dgm:pt>
    <dgm:pt modelId="{339A1189-5F81-5949-A1FF-6A841EE77EC1}" type="pres">
      <dgm:prSet presAssocID="{970E8F19-3569-9D43-B21A-260835A1DE35}" presName="node" presStyleLbl="node1" presStyleIdx="1" presStyleCnt="9">
        <dgm:presLayoutVars>
          <dgm:bulletEnabled val="1"/>
        </dgm:presLayoutVars>
      </dgm:prSet>
      <dgm:spPr/>
    </dgm:pt>
    <dgm:pt modelId="{0E9B9C56-89F9-4E44-889F-B59A9BB175F0}" type="pres">
      <dgm:prSet presAssocID="{8AE8B84F-B0A2-1440-9EDA-38E4A4326600}" presName="sibTrans" presStyleLbl="sibTrans1D1" presStyleIdx="1" presStyleCnt="8"/>
      <dgm:spPr/>
    </dgm:pt>
    <dgm:pt modelId="{E732C765-ACC4-BF44-9C85-C157CCD2A83A}" type="pres">
      <dgm:prSet presAssocID="{8AE8B84F-B0A2-1440-9EDA-38E4A4326600}" presName="connectorText" presStyleLbl="sibTrans1D1" presStyleIdx="1" presStyleCnt="8"/>
      <dgm:spPr/>
    </dgm:pt>
    <dgm:pt modelId="{B774E276-684E-B240-B5F5-247A92A9703D}" type="pres">
      <dgm:prSet presAssocID="{822691CF-BC4F-6041-97AF-DA9AD7BD1CAE}" presName="node" presStyleLbl="node1" presStyleIdx="2" presStyleCnt="9">
        <dgm:presLayoutVars>
          <dgm:bulletEnabled val="1"/>
        </dgm:presLayoutVars>
      </dgm:prSet>
      <dgm:spPr/>
    </dgm:pt>
    <dgm:pt modelId="{7F292270-3D23-7542-B080-03D322775835}" type="pres">
      <dgm:prSet presAssocID="{C5F59FA7-A7CB-3145-9BD5-B5A650F05635}" presName="sibTrans" presStyleLbl="sibTrans1D1" presStyleIdx="2" presStyleCnt="8"/>
      <dgm:spPr/>
    </dgm:pt>
    <dgm:pt modelId="{5D6DD096-CF0E-C346-ACD5-C9D23609E49B}" type="pres">
      <dgm:prSet presAssocID="{C5F59FA7-A7CB-3145-9BD5-B5A650F05635}" presName="connectorText" presStyleLbl="sibTrans1D1" presStyleIdx="2" presStyleCnt="8"/>
      <dgm:spPr/>
    </dgm:pt>
    <dgm:pt modelId="{FE357716-A193-B94A-A19C-2E1684C76DFD}" type="pres">
      <dgm:prSet presAssocID="{F1AE87C9-B000-A647-92B4-A2C9F8EC51CB}" presName="node" presStyleLbl="node1" presStyleIdx="3" presStyleCnt="9">
        <dgm:presLayoutVars>
          <dgm:bulletEnabled val="1"/>
        </dgm:presLayoutVars>
      </dgm:prSet>
      <dgm:spPr/>
    </dgm:pt>
    <dgm:pt modelId="{9B37830D-B8AA-1B49-AC3B-160E26324ED4}" type="pres">
      <dgm:prSet presAssocID="{D3E11770-7EA8-CD40-BB5A-36E79C3F84FA}" presName="sibTrans" presStyleLbl="sibTrans1D1" presStyleIdx="3" presStyleCnt="8"/>
      <dgm:spPr/>
    </dgm:pt>
    <dgm:pt modelId="{11CD34DB-2AAB-AA4C-91A5-16E61492ABBF}" type="pres">
      <dgm:prSet presAssocID="{D3E11770-7EA8-CD40-BB5A-36E79C3F84FA}" presName="connectorText" presStyleLbl="sibTrans1D1" presStyleIdx="3" presStyleCnt="8"/>
      <dgm:spPr/>
    </dgm:pt>
    <dgm:pt modelId="{1FC22B9C-08C8-904B-BFAE-D703F1A9B6C4}" type="pres">
      <dgm:prSet presAssocID="{B9DE8B0F-6310-AB4A-BB6B-F1E2A205AD9D}" presName="node" presStyleLbl="node1" presStyleIdx="4" presStyleCnt="9">
        <dgm:presLayoutVars>
          <dgm:bulletEnabled val="1"/>
        </dgm:presLayoutVars>
      </dgm:prSet>
      <dgm:spPr/>
    </dgm:pt>
    <dgm:pt modelId="{95AD9B79-1036-E049-B9DD-3EB28656C5C7}" type="pres">
      <dgm:prSet presAssocID="{FF5975ED-1B15-0345-AAB5-FB319AAF394F}" presName="sibTrans" presStyleLbl="sibTrans1D1" presStyleIdx="4" presStyleCnt="8"/>
      <dgm:spPr/>
    </dgm:pt>
    <dgm:pt modelId="{256EBD48-4334-F54A-8FC6-229430FAAD06}" type="pres">
      <dgm:prSet presAssocID="{FF5975ED-1B15-0345-AAB5-FB319AAF394F}" presName="connectorText" presStyleLbl="sibTrans1D1" presStyleIdx="4" presStyleCnt="8"/>
      <dgm:spPr/>
    </dgm:pt>
    <dgm:pt modelId="{05855B25-9B91-5A4A-937E-F1306A655523}" type="pres">
      <dgm:prSet presAssocID="{9FA475B4-C9BD-7D49-872A-335EB5DB4591}" presName="node" presStyleLbl="node1" presStyleIdx="5" presStyleCnt="9">
        <dgm:presLayoutVars>
          <dgm:bulletEnabled val="1"/>
        </dgm:presLayoutVars>
      </dgm:prSet>
      <dgm:spPr/>
    </dgm:pt>
    <dgm:pt modelId="{1D5FB783-0E6C-7645-BE15-81672836F016}" type="pres">
      <dgm:prSet presAssocID="{AFB13DD1-3CAD-3C47-95A0-BDCDF549701C}" presName="sibTrans" presStyleLbl="sibTrans1D1" presStyleIdx="5" presStyleCnt="8"/>
      <dgm:spPr/>
    </dgm:pt>
    <dgm:pt modelId="{728F401D-9A0A-EB48-B2E5-6DC6FABA78CE}" type="pres">
      <dgm:prSet presAssocID="{AFB13DD1-3CAD-3C47-95A0-BDCDF549701C}" presName="connectorText" presStyleLbl="sibTrans1D1" presStyleIdx="5" presStyleCnt="8"/>
      <dgm:spPr/>
    </dgm:pt>
    <dgm:pt modelId="{8AE06A1C-B3C8-E747-ADD9-05C8B1F7B33F}" type="pres">
      <dgm:prSet presAssocID="{E9ADD95C-E30D-6E48-99C1-A45AEDB34119}" presName="node" presStyleLbl="node1" presStyleIdx="6" presStyleCnt="9">
        <dgm:presLayoutVars>
          <dgm:bulletEnabled val="1"/>
        </dgm:presLayoutVars>
      </dgm:prSet>
      <dgm:spPr/>
    </dgm:pt>
    <dgm:pt modelId="{CA351BAA-9C75-DB4F-9093-8BD78867C37A}" type="pres">
      <dgm:prSet presAssocID="{655C2B89-0D6C-8F4B-8756-79B9F09BEDBF}" presName="sibTrans" presStyleLbl="sibTrans1D1" presStyleIdx="6" presStyleCnt="8"/>
      <dgm:spPr/>
    </dgm:pt>
    <dgm:pt modelId="{5583BBA0-1943-5249-82C3-7F4C3672CA17}" type="pres">
      <dgm:prSet presAssocID="{655C2B89-0D6C-8F4B-8756-79B9F09BEDBF}" presName="connectorText" presStyleLbl="sibTrans1D1" presStyleIdx="6" presStyleCnt="8"/>
      <dgm:spPr/>
    </dgm:pt>
    <dgm:pt modelId="{5DDBBC52-5939-7048-9791-08822A9840A5}" type="pres">
      <dgm:prSet presAssocID="{B9FC9E74-7812-6640-A1A4-9E532397A6BA}" presName="node" presStyleLbl="node1" presStyleIdx="7" presStyleCnt="9">
        <dgm:presLayoutVars>
          <dgm:bulletEnabled val="1"/>
        </dgm:presLayoutVars>
      </dgm:prSet>
      <dgm:spPr/>
    </dgm:pt>
    <dgm:pt modelId="{158B47AB-7DA3-054D-B407-3DA9878D3D6B}" type="pres">
      <dgm:prSet presAssocID="{ACAAF1D6-1D62-B145-8CB7-29B843104F63}" presName="sibTrans" presStyleLbl="sibTrans1D1" presStyleIdx="7" presStyleCnt="8"/>
      <dgm:spPr/>
    </dgm:pt>
    <dgm:pt modelId="{1816C334-B00E-7D42-AAF6-FE8D11F7F2BD}" type="pres">
      <dgm:prSet presAssocID="{ACAAF1D6-1D62-B145-8CB7-29B843104F63}" presName="connectorText" presStyleLbl="sibTrans1D1" presStyleIdx="7" presStyleCnt="8"/>
      <dgm:spPr/>
    </dgm:pt>
    <dgm:pt modelId="{6ED96D62-1F21-964B-939C-07DA370644A9}" type="pres">
      <dgm:prSet presAssocID="{878B082E-93E9-8F41-A5D0-C03B899401C8}" presName="node" presStyleLbl="node1" presStyleIdx="8" presStyleCnt="9">
        <dgm:presLayoutVars>
          <dgm:bulletEnabled val="1"/>
        </dgm:presLayoutVars>
      </dgm:prSet>
      <dgm:spPr/>
    </dgm:pt>
  </dgm:ptLst>
  <dgm:cxnLst>
    <dgm:cxn modelId="{B96CF503-475E-3B49-A345-9C108E8EA5B1}" type="presOf" srcId="{B9DE8B0F-6310-AB4A-BB6B-F1E2A205AD9D}" destId="{1FC22B9C-08C8-904B-BFAE-D703F1A9B6C4}" srcOrd="0" destOrd="0" presId="urn:microsoft.com/office/officeart/2005/8/layout/bProcess3"/>
    <dgm:cxn modelId="{3217C707-8672-4548-A7F9-A79F261471A4}" type="presOf" srcId="{8AE8B84F-B0A2-1440-9EDA-38E4A4326600}" destId="{0E9B9C56-89F9-4E44-889F-B59A9BB175F0}" srcOrd="0" destOrd="0" presId="urn:microsoft.com/office/officeart/2005/8/layout/bProcess3"/>
    <dgm:cxn modelId="{37BD4F17-B438-B943-847C-6333732DFCB8}" srcId="{40758E51-58D1-1D46-B94C-641E90113ADB}" destId="{B9FC9E74-7812-6640-A1A4-9E532397A6BA}" srcOrd="7" destOrd="0" parTransId="{30BD9EA6-3C66-494C-89A6-03DCA9D9B554}" sibTransId="{ACAAF1D6-1D62-B145-8CB7-29B843104F63}"/>
    <dgm:cxn modelId="{3A6E3B18-091F-354B-B11F-5FFCBA1689BA}" srcId="{40758E51-58D1-1D46-B94C-641E90113ADB}" destId="{E9ADD95C-E30D-6E48-99C1-A45AEDB34119}" srcOrd="6" destOrd="0" parTransId="{2DD9248F-DBFA-F44B-9207-55AB16D961D2}" sibTransId="{655C2B89-0D6C-8F4B-8756-79B9F09BEDBF}"/>
    <dgm:cxn modelId="{EE6A5118-FA45-0245-A7D8-CF41D4FA8EBA}" type="presOf" srcId="{40758E51-58D1-1D46-B94C-641E90113ADB}" destId="{DD7FB135-C5A7-344D-A5F3-F7DDFDE3D3E3}" srcOrd="0" destOrd="0" presId="urn:microsoft.com/office/officeart/2005/8/layout/bProcess3"/>
    <dgm:cxn modelId="{D6886719-913F-6B42-A557-5B72F4796ECA}" type="presOf" srcId="{8AE8B84F-B0A2-1440-9EDA-38E4A4326600}" destId="{E732C765-ACC4-BF44-9C85-C157CCD2A83A}" srcOrd="1" destOrd="0" presId="urn:microsoft.com/office/officeart/2005/8/layout/bProcess3"/>
    <dgm:cxn modelId="{3500181B-8102-434D-9177-B30456344501}" type="presOf" srcId="{FF5975ED-1B15-0345-AAB5-FB319AAF394F}" destId="{95AD9B79-1036-E049-B9DD-3EB28656C5C7}" srcOrd="0" destOrd="0" presId="urn:microsoft.com/office/officeart/2005/8/layout/bProcess3"/>
    <dgm:cxn modelId="{BCED101F-0778-904F-A2E8-ACDAAD987AED}" type="presOf" srcId="{C1F1319C-9B9F-E341-9898-E9BA7924B3B4}" destId="{1FC22B9C-08C8-904B-BFAE-D703F1A9B6C4}" srcOrd="0" destOrd="1" presId="urn:microsoft.com/office/officeart/2005/8/layout/bProcess3"/>
    <dgm:cxn modelId="{48579923-A76E-BC4A-9343-49F51DFF055F}" type="presOf" srcId="{D3E11770-7EA8-CD40-BB5A-36E79C3F84FA}" destId="{11CD34DB-2AAB-AA4C-91A5-16E61492ABBF}" srcOrd="1" destOrd="0" presId="urn:microsoft.com/office/officeart/2005/8/layout/bProcess3"/>
    <dgm:cxn modelId="{67A4653C-6082-DD45-933E-3EC18E2223DF}" type="presOf" srcId="{9A9B527C-1490-3D43-9D82-3422462DD073}" destId="{885E1C53-57C8-9D4A-B7CB-D7D6548988E5}" srcOrd="0" destOrd="0" presId="urn:microsoft.com/office/officeart/2005/8/layout/bProcess3"/>
    <dgm:cxn modelId="{B240833C-2C96-4F45-8630-2E9A1C0222E4}" srcId="{40758E51-58D1-1D46-B94C-641E90113ADB}" destId="{822691CF-BC4F-6041-97AF-DA9AD7BD1CAE}" srcOrd="2" destOrd="0" parTransId="{97EFBBA3-CDAB-824D-A94C-C065A49196A6}" sibTransId="{C5F59FA7-A7CB-3145-9BD5-B5A650F05635}"/>
    <dgm:cxn modelId="{AFAC0A3E-7990-AF4B-A70C-C778FEAA70BF}" type="presOf" srcId="{C5F59FA7-A7CB-3145-9BD5-B5A650F05635}" destId="{7F292270-3D23-7542-B080-03D322775835}" srcOrd="0" destOrd="0" presId="urn:microsoft.com/office/officeart/2005/8/layout/bProcess3"/>
    <dgm:cxn modelId="{B5D45340-99F3-6743-B6FE-C990CACB649B}" srcId="{40758E51-58D1-1D46-B94C-641E90113ADB}" destId="{F1AE87C9-B000-A647-92B4-A2C9F8EC51CB}" srcOrd="3" destOrd="0" parTransId="{3392E172-1BC7-C044-885A-840A4AD4EECB}" sibTransId="{D3E11770-7EA8-CD40-BB5A-36E79C3F84FA}"/>
    <dgm:cxn modelId="{1FAA3B61-811D-424C-8301-B024B3154154}" srcId="{40758E51-58D1-1D46-B94C-641E90113ADB}" destId="{B9DE8B0F-6310-AB4A-BB6B-F1E2A205AD9D}" srcOrd="4" destOrd="0" parTransId="{71B5AB1F-F610-784B-B79B-07EAED41D674}" sibTransId="{FF5975ED-1B15-0345-AAB5-FB319AAF394F}"/>
    <dgm:cxn modelId="{4BC07042-B52F-C045-A16F-AE88572D11D4}" srcId="{40758E51-58D1-1D46-B94C-641E90113ADB}" destId="{970E8F19-3569-9D43-B21A-260835A1DE35}" srcOrd="1" destOrd="0" parTransId="{AFE1A895-98A9-D54D-94B8-A80CE3973142}" sibTransId="{8AE8B84F-B0A2-1440-9EDA-38E4A4326600}"/>
    <dgm:cxn modelId="{AEFF2C65-E8F1-1040-A4C3-02210F821E88}" type="presOf" srcId="{AFB13DD1-3CAD-3C47-95A0-BDCDF549701C}" destId="{1D5FB783-0E6C-7645-BE15-81672836F016}" srcOrd="0" destOrd="0" presId="urn:microsoft.com/office/officeart/2005/8/layout/bProcess3"/>
    <dgm:cxn modelId="{C5779845-F6FF-554A-B6B7-3E7AA7D8EB41}" srcId="{40758E51-58D1-1D46-B94C-641E90113ADB}" destId="{878B082E-93E9-8F41-A5D0-C03B899401C8}" srcOrd="8" destOrd="0" parTransId="{16305A0A-F5D1-7449-AD17-76B1B0D3FA18}" sibTransId="{E9C96DF3-6D5B-E645-A280-3E473B659A01}"/>
    <dgm:cxn modelId="{CBB45546-4444-6A4E-8AB6-EC62022D4438}" srcId="{B9DE8B0F-6310-AB4A-BB6B-F1E2A205AD9D}" destId="{C1F1319C-9B9F-E341-9898-E9BA7924B3B4}" srcOrd="0" destOrd="0" parTransId="{AFD73C0F-E947-9A4B-8725-B9AFD713AF49}" sibTransId="{B1F74A89-6117-DE4E-92E2-0E7B78B7D000}"/>
    <dgm:cxn modelId="{9947E56A-4747-8C44-A16E-3698CE5D08C2}" type="presOf" srcId="{B9FC9E74-7812-6640-A1A4-9E532397A6BA}" destId="{5DDBBC52-5939-7048-9791-08822A9840A5}" srcOrd="0" destOrd="0" presId="urn:microsoft.com/office/officeart/2005/8/layout/bProcess3"/>
    <dgm:cxn modelId="{88EB724B-99F0-BE47-9ACB-300608B6AA14}" type="presOf" srcId="{E9ADD95C-E30D-6E48-99C1-A45AEDB34119}" destId="{8AE06A1C-B3C8-E747-ADD9-05C8B1F7B33F}" srcOrd="0" destOrd="0" presId="urn:microsoft.com/office/officeart/2005/8/layout/bProcess3"/>
    <dgm:cxn modelId="{9604BE7C-EB8C-5E40-9526-DA0AB7C20A02}" type="presOf" srcId="{ACAAF1D6-1D62-B145-8CB7-29B843104F63}" destId="{158B47AB-7DA3-054D-B407-3DA9878D3D6B}" srcOrd="0" destOrd="0" presId="urn:microsoft.com/office/officeart/2005/8/layout/bProcess3"/>
    <dgm:cxn modelId="{161A327F-6AB0-6E48-9A0D-2222FE6DFFF8}" type="presOf" srcId="{FF5975ED-1B15-0345-AAB5-FB319AAF394F}" destId="{256EBD48-4334-F54A-8FC6-229430FAAD06}" srcOrd="1" destOrd="0" presId="urn:microsoft.com/office/officeart/2005/8/layout/bProcess3"/>
    <dgm:cxn modelId="{2EB25F8B-8B79-E646-90A4-59C96C400BF1}" type="presOf" srcId="{7F17848F-7023-F643-AA72-557E92009272}" destId="{AA18FEEA-769D-9548-BB37-5DE0776DA82F}" srcOrd="0" destOrd="0" presId="urn:microsoft.com/office/officeart/2005/8/layout/bProcess3"/>
    <dgm:cxn modelId="{46CECD95-DD67-B446-9848-DE20BB629061}" type="presOf" srcId="{9FA475B4-C9BD-7D49-872A-335EB5DB4591}" destId="{05855B25-9B91-5A4A-937E-F1306A655523}" srcOrd="0" destOrd="0" presId="urn:microsoft.com/office/officeart/2005/8/layout/bProcess3"/>
    <dgm:cxn modelId="{A357D596-19EB-E24D-9238-903CA2A7D338}" type="presOf" srcId="{D3E11770-7EA8-CD40-BB5A-36E79C3F84FA}" destId="{9B37830D-B8AA-1B49-AC3B-160E26324ED4}" srcOrd="0" destOrd="0" presId="urn:microsoft.com/office/officeart/2005/8/layout/bProcess3"/>
    <dgm:cxn modelId="{1FE32F98-32BE-8E4A-A0D3-57A140A947BA}" type="presOf" srcId="{9A9B527C-1490-3D43-9D82-3422462DD073}" destId="{1A4F0A06-324F-5340-BE7B-38F6CD2E4490}" srcOrd="1" destOrd="0" presId="urn:microsoft.com/office/officeart/2005/8/layout/bProcess3"/>
    <dgm:cxn modelId="{568200A5-88F8-E041-A787-4435F2757D41}" type="presOf" srcId="{655C2B89-0D6C-8F4B-8756-79B9F09BEDBF}" destId="{CA351BAA-9C75-DB4F-9093-8BD78867C37A}" srcOrd="0" destOrd="0" presId="urn:microsoft.com/office/officeart/2005/8/layout/bProcess3"/>
    <dgm:cxn modelId="{2A735FA9-3E11-374E-98A3-A83A31337B39}" type="presOf" srcId="{89450134-C7F4-024A-9421-B5F48BF192E1}" destId="{05855B25-9B91-5A4A-937E-F1306A655523}" srcOrd="0" destOrd="1" presId="urn:microsoft.com/office/officeart/2005/8/layout/bProcess3"/>
    <dgm:cxn modelId="{57CC41B0-B08C-0643-BEA3-9C4E08AB0F2B}" srcId="{9FA475B4-C9BD-7D49-872A-335EB5DB4591}" destId="{89450134-C7F4-024A-9421-B5F48BF192E1}" srcOrd="0" destOrd="0" parTransId="{8EFEFD52-E2E4-594B-8F64-DAC5CCF9831B}" sibTransId="{EE31F399-4A95-2E4D-95F4-4A1FF0C6F797}"/>
    <dgm:cxn modelId="{EC32F0BD-3F16-D446-8C02-ABEE77308BBA}" type="presOf" srcId="{F1AE87C9-B000-A647-92B4-A2C9F8EC51CB}" destId="{FE357716-A193-B94A-A19C-2E1684C76DFD}" srcOrd="0" destOrd="0" presId="urn:microsoft.com/office/officeart/2005/8/layout/bProcess3"/>
    <dgm:cxn modelId="{4ACD80C4-B15D-E749-AB30-572571D77C18}" type="presOf" srcId="{C5F59FA7-A7CB-3145-9BD5-B5A650F05635}" destId="{5D6DD096-CF0E-C346-ACD5-C9D23609E49B}" srcOrd="1" destOrd="0" presId="urn:microsoft.com/office/officeart/2005/8/layout/bProcess3"/>
    <dgm:cxn modelId="{74CEE0CB-D9B6-B049-90CD-7AEEE374A80E}" type="presOf" srcId="{970E8F19-3569-9D43-B21A-260835A1DE35}" destId="{339A1189-5F81-5949-A1FF-6A841EE77EC1}" srcOrd="0" destOrd="0" presId="urn:microsoft.com/office/officeart/2005/8/layout/bProcess3"/>
    <dgm:cxn modelId="{F04636D2-D1E2-B747-B545-A17C0BBD54A8}" srcId="{40758E51-58D1-1D46-B94C-641E90113ADB}" destId="{9FA475B4-C9BD-7D49-872A-335EB5DB4591}" srcOrd="5" destOrd="0" parTransId="{4B962839-4ABC-934C-A99C-021FDD939C5B}" sibTransId="{AFB13DD1-3CAD-3C47-95A0-BDCDF549701C}"/>
    <dgm:cxn modelId="{4ECE4DD8-7596-BF44-93DA-2F357826DF24}" type="presOf" srcId="{822691CF-BC4F-6041-97AF-DA9AD7BD1CAE}" destId="{B774E276-684E-B240-B5F5-247A92A9703D}" srcOrd="0" destOrd="0" presId="urn:microsoft.com/office/officeart/2005/8/layout/bProcess3"/>
    <dgm:cxn modelId="{C7A5CED9-6AAC-954C-9AED-8C497359204A}" srcId="{40758E51-58D1-1D46-B94C-641E90113ADB}" destId="{7F17848F-7023-F643-AA72-557E92009272}" srcOrd="0" destOrd="0" parTransId="{B2338CF9-307F-AD4B-A428-470A151F405B}" sibTransId="{9A9B527C-1490-3D43-9D82-3422462DD073}"/>
    <dgm:cxn modelId="{D1CA53DD-38FD-434B-87D0-FE2AB24DF667}" type="presOf" srcId="{AFB13DD1-3CAD-3C47-95A0-BDCDF549701C}" destId="{728F401D-9A0A-EB48-B2E5-6DC6FABA78CE}" srcOrd="1" destOrd="0" presId="urn:microsoft.com/office/officeart/2005/8/layout/bProcess3"/>
    <dgm:cxn modelId="{9AA5D9E2-6117-A54D-A3BC-374806FF2F24}" type="presOf" srcId="{ACAAF1D6-1D62-B145-8CB7-29B843104F63}" destId="{1816C334-B00E-7D42-AAF6-FE8D11F7F2BD}" srcOrd="1" destOrd="0" presId="urn:microsoft.com/office/officeart/2005/8/layout/bProcess3"/>
    <dgm:cxn modelId="{D9E589EC-D069-1E4C-B247-6EA707D41E83}" type="presOf" srcId="{655C2B89-0D6C-8F4B-8756-79B9F09BEDBF}" destId="{5583BBA0-1943-5249-82C3-7F4C3672CA17}" srcOrd="1" destOrd="0" presId="urn:microsoft.com/office/officeart/2005/8/layout/bProcess3"/>
    <dgm:cxn modelId="{5380A6F5-EA45-8E43-BD83-531935343ABE}" type="presOf" srcId="{878B082E-93E9-8F41-A5D0-C03B899401C8}" destId="{6ED96D62-1F21-964B-939C-07DA370644A9}" srcOrd="0" destOrd="0" presId="urn:microsoft.com/office/officeart/2005/8/layout/bProcess3"/>
    <dgm:cxn modelId="{CC04B2E0-8D78-B84B-88DB-D3063F085271}" type="presParOf" srcId="{DD7FB135-C5A7-344D-A5F3-F7DDFDE3D3E3}" destId="{AA18FEEA-769D-9548-BB37-5DE0776DA82F}" srcOrd="0" destOrd="0" presId="urn:microsoft.com/office/officeart/2005/8/layout/bProcess3"/>
    <dgm:cxn modelId="{89EFE6AC-E339-F647-9006-C5B16DBE6E1B}" type="presParOf" srcId="{DD7FB135-C5A7-344D-A5F3-F7DDFDE3D3E3}" destId="{885E1C53-57C8-9D4A-B7CB-D7D6548988E5}" srcOrd="1" destOrd="0" presId="urn:microsoft.com/office/officeart/2005/8/layout/bProcess3"/>
    <dgm:cxn modelId="{5C91CAB1-E8AE-EC47-AE12-4931AD695516}" type="presParOf" srcId="{885E1C53-57C8-9D4A-B7CB-D7D6548988E5}" destId="{1A4F0A06-324F-5340-BE7B-38F6CD2E4490}" srcOrd="0" destOrd="0" presId="urn:microsoft.com/office/officeart/2005/8/layout/bProcess3"/>
    <dgm:cxn modelId="{3265EBBB-1864-674B-A892-22C4EB7EA102}" type="presParOf" srcId="{DD7FB135-C5A7-344D-A5F3-F7DDFDE3D3E3}" destId="{339A1189-5F81-5949-A1FF-6A841EE77EC1}" srcOrd="2" destOrd="0" presId="urn:microsoft.com/office/officeart/2005/8/layout/bProcess3"/>
    <dgm:cxn modelId="{3C85F064-411E-154E-A3E5-8FA3B62F99FB}" type="presParOf" srcId="{DD7FB135-C5A7-344D-A5F3-F7DDFDE3D3E3}" destId="{0E9B9C56-89F9-4E44-889F-B59A9BB175F0}" srcOrd="3" destOrd="0" presId="urn:microsoft.com/office/officeart/2005/8/layout/bProcess3"/>
    <dgm:cxn modelId="{53A5CAB6-087E-A144-9074-F4A0EC4D9229}" type="presParOf" srcId="{0E9B9C56-89F9-4E44-889F-B59A9BB175F0}" destId="{E732C765-ACC4-BF44-9C85-C157CCD2A83A}" srcOrd="0" destOrd="0" presId="urn:microsoft.com/office/officeart/2005/8/layout/bProcess3"/>
    <dgm:cxn modelId="{F4A11E30-483C-AD4D-B289-D094504DC11F}" type="presParOf" srcId="{DD7FB135-C5A7-344D-A5F3-F7DDFDE3D3E3}" destId="{B774E276-684E-B240-B5F5-247A92A9703D}" srcOrd="4" destOrd="0" presId="urn:microsoft.com/office/officeart/2005/8/layout/bProcess3"/>
    <dgm:cxn modelId="{A0C5838F-AF69-7845-9296-2D1A80486C28}" type="presParOf" srcId="{DD7FB135-C5A7-344D-A5F3-F7DDFDE3D3E3}" destId="{7F292270-3D23-7542-B080-03D322775835}" srcOrd="5" destOrd="0" presId="urn:microsoft.com/office/officeart/2005/8/layout/bProcess3"/>
    <dgm:cxn modelId="{25E4A122-2FD9-6C4A-B037-272767C8CCFA}" type="presParOf" srcId="{7F292270-3D23-7542-B080-03D322775835}" destId="{5D6DD096-CF0E-C346-ACD5-C9D23609E49B}" srcOrd="0" destOrd="0" presId="urn:microsoft.com/office/officeart/2005/8/layout/bProcess3"/>
    <dgm:cxn modelId="{FB0828EE-AE66-D742-A9C6-64D8F1A63CF2}" type="presParOf" srcId="{DD7FB135-C5A7-344D-A5F3-F7DDFDE3D3E3}" destId="{FE357716-A193-B94A-A19C-2E1684C76DFD}" srcOrd="6" destOrd="0" presId="urn:microsoft.com/office/officeart/2005/8/layout/bProcess3"/>
    <dgm:cxn modelId="{B6971BA7-01C2-8545-ABD8-D36C1F30839D}" type="presParOf" srcId="{DD7FB135-C5A7-344D-A5F3-F7DDFDE3D3E3}" destId="{9B37830D-B8AA-1B49-AC3B-160E26324ED4}" srcOrd="7" destOrd="0" presId="urn:microsoft.com/office/officeart/2005/8/layout/bProcess3"/>
    <dgm:cxn modelId="{7A626D96-28C9-5C41-8315-355563E849F8}" type="presParOf" srcId="{9B37830D-B8AA-1B49-AC3B-160E26324ED4}" destId="{11CD34DB-2AAB-AA4C-91A5-16E61492ABBF}" srcOrd="0" destOrd="0" presId="urn:microsoft.com/office/officeart/2005/8/layout/bProcess3"/>
    <dgm:cxn modelId="{D8E20DC7-1B1C-4C46-B919-054244B42AD5}" type="presParOf" srcId="{DD7FB135-C5A7-344D-A5F3-F7DDFDE3D3E3}" destId="{1FC22B9C-08C8-904B-BFAE-D703F1A9B6C4}" srcOrd="8" destOrd="0" presId="urn:microsoft.com/office/officeart/2005/8/layout/bProcess3"/>
    <dgm:cxn modelId="{FA32B9E0-4A45-D748-A6C1-034F1E37EBEA}" type="presParOf" srcId="{DD7FB135-C5A7-344D-A5F3-F7DDFDE3D3E3}" destId="{95AD9B79-1036-E049-B9DD-3EB28656C5C7}" srcOrd="9" destOrd="0" presId="urn:microsoft.com/office/officeart/2005/8/layout/bProcess3"/>
    <dgm:cxn modelId="{622C274B-AEAF-F04D-AC82-4678C8C277B8}" type="presParOf" srcId="{95AD9B79-1036-E049-B9DD-3EB28656C5C7}" destId="{256EBD48-4334-F54A-8FC6-229430FAAD06}" srcOrd="0" destOrd="0" presId="urn:microsoft.com/office/officeart/2005/8/layout/bProcess3"/>
    <dgm:cxn modelId="{DF884FA1-DF62-7D42-8065-45F2E93CD8E4}" type="presParOf" srcId="{DD7FB135-C5A7-344D-A5F3-F7DDFDE3D3E3}" destId="{05855B25-9B91-5A4A-937E-F1306A655523}" srcOrd="10" destOrd="0" presId="urn:microsoft.com/office/officeart/2005/8/layout/bProcess3"/>
    <dgm:cxn modelId="{CA4C7012-9614-3E42-B8E0-2596D881FAD4}" type="presParOf" srcId="{DD7FB135-C5A7-344D-A5F3-F7DDFDE3D3E3}" destId="{1D5FB783-0E6C-7645-BE15-81672836F016}" srcOrd="11" destOrd="0" presId="urn:microsoft.com/office/officeart/2005/8/layout/bProcess3"/>
    <dgm:cxn modelId="{36CE6F47-8E34-C343-B290-D37DE52DAC18}" type="presParOf" srcId="{1D5FB783-0E6C-7645-BE15-81672836F016}" destId="{728F401D-9A0A-EB48-B2E5-6DC6FABA78CE}" srcOrd="0" destOrd="0" presId="urn:microsoft.com/office/officeart/2005/8/layout/bProcess3"/>
    <dgm:cxn modelId="{9B593A7B-7491-314E-A809-BEC8E7807262}" type="presParOf" srcId="{DD7FB135-C5A7-344D-A5F3-F7DDFDE3D3E3}" destId="{8AE06A1C-B3C8-E747-ADD9-05C8B1F7B33F}" srcOrd="12" destOrd="0" presId="urn:microsoft.com/office/officeart/2005/8/layout/bProcess3"/>
    <dgm:cxn modelId="{11EB6017-1F31-C947-B7E6-10B9332E73A2}" type="presParOf" srcId="{DD7FB135-C5A7-344D-A5F3-F7DDFDE3D3E3}" destId="{CA351BAA-9C75-DB4F-9093-8BD78867C37A}" srcOrd="13" destOrd="0" presId="urn:microsoft.com/office/officeart/2005/8/layout/bProcess3"/>
    <dgm:cxn modelId="{50582731-CE52-2146-8148-8AD04A749EAF}" type="presParOf" srcId="{CA351BAA-9C75-DB4F-9093-8BD78867C37A}" destId="{5583BBA0-1943-5249-82C3-7F4C3672CA17}" srcOrd="0" destOrd="0" presId="urn:microsoft.com/office/officeart/2005/8/layout/bProcess3"/>
    <dgm:cxn modelId="{6D3FB0E4-C4FB-CD4B-BE9D-00AE9F74BED9}" type="presParOf" srcId="{DD7FB135-C5A7-344D-A5F3-F7DDFDE3D3E3}" destId="{5DDBBC52-5939-7048-9791-08822A9840A5}" srcOrd="14" destOrd="0" presId="urn:microsoft.com/office/officeart/2005/8/layout/bProcess3"/>
    <dgm:cxn modelId="{E8AB70E0-2B3B-6E4D-8D6C-D81EFDB4FD42}" type="presParOf" srcId="{DD7FB135-C5A7-344D-A5F3-F7DDFDE3D3E3}" destId="{158B47AB-7DA3-054D-B407-3DA9878D3D6B}" srcOrd="15" destOrd="0" presId="urn:microsoft.com/office/officeart/2005/8/layout/bProcess3"/>
    <dgm:cxn modelId="{5432CB4A-229B-1D40-A071-6E376472E532}" type="presParOf" srcId="{158B47AB-7DA3-054D-B407-3DA9878D3D6B}" destId="{1816C334-B00E-7D42-AAF6-FE8D11F7F2BD}" srcOrd="0" destOrd="0" presId="urn:microsoft.com/office/officeart/2005/8/layout/bProcess3"/>
    <dgm:cxn modelId="{5008C8BA-4A63-8B45-988C-A8F753C5495B}" type="presParOf" srcId="{DD7FB135-C5A7-344D-A5F3-F7DDFDE3D3E3}" destId="{6ED96D62-1F21-964B-939C-07DA370644A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E1C53-57C8-9D4A-B7CB-D7D6548988E5}">
      <dsp:nvSpPr>
        <dsp:cNvPr id="0" name=""/>
        <dsp:cNvSpPr/>
      </dsp:nvSpPr>
      <dsp:spPr>
        <a:xfrm>
          <a:off x="2144545"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538932"/>
        <a:ext cx="20658" cy="4131"/>
      </dsp:txXfrm>
    </dsp:sp>
    <dsp:sp modelId="{AA18FEEA-769D-9548-BB37-5DE0776DA82F}">
      <dsp:nvSpPr>
        <dsp:cNvPr id="0" name=""/>
        <dsp:cNvSpPr/>
      </dsp:nvSpPr>
      <dsp:spPr>
        <a:xfrm>
          <a:off x="349957" y="2081"/>
          <a:ext cx="1796387" cy="107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Reporting on behalf of self </a:t>
          </a:r>
          <a:r>
            <a:rPr lang="en-US" sz="900" kern="1200"/>
            <a:t>or another?</a:t>
          </a:r>
          <a:endParaRPr lang="en-US" sz="900" kern="1200" dirty="0"/>
        </a:p>
      </dsp:txBody>
      <dsp:txXfrm>
        <a:off x="349957" y="2081"/>
        <a:ext cx="1796387" cy="1077832"/>
      </dsp:txXfrm>
    </dsp:sp>
    <dsp:sp modelId="{0E9B9C56-89F9-4E44-889F-B59A9BB175F0}">
      <dsp:nvSpPr>
        <dsp:cNvPr id="0" name=""/>
        <dsp:cNvSpPr/>
      </dsp:nvSpPr>
      <dsp:spPr>
        <a:xfrm>
          <a:off x="4354102" y="495278"/>
          <a:ext cx="382569" cy="91440"/>
        </a:xfrm>
        <a:custGeom>
          <a:avLst/>
          <a:gdLst/>
          <a:ahLst/>
          <a:cxnLst/>
          <a:rect l="0" t="0" r="0" b="0"/>
          <a:pathLst>
            <a:path>
              <a:moveTo>
                <a:pt x="0" y="45720"/>
              </a:moveTo>
              <a:lnTo>
                <a:pt x="382569" y="45720"/>
              </a:lnTo>
            </a:path>
          </a:pathLst>
        </a:custGeom>
        <a:noFill/>
        <a:ln w="9525" cap="flat" cmpd="sng" algn="ctr">
          <a:solidFill>
            <a:schemeClr val="accent2">
              <a:hueOff val="213783"/>
              <a:satOff val="0"/>
              <a:lumOff val="14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538932"/>
        <a:ext cx="20658" cy="4131"/>
      </dsp:txXfrm>
    </dsp:sp>
    <dsp:sp modelId="{339A1189-5F81-5949-A1FF-6A841EE77EC1}">
      <dsp:nvSpPr>
        <dsp:cNvPr id="0" name=""/>
        <dsp:cNvSpPr/>
      </dsp:nvSpPr>
      <dsp:spPr>
        <a:xfrm>
          <a:off x="2559515" y="2081"/>
          <a:ext cx="1796387" cy="1077832"/>
        </a:xfrm>
        <a:prstGeom prst="rect">
          <a:avLst/>
        </a:prstGeom>
        <a:solidFill>
          <a:schemeClr val="accent2">
            <a:hueOff val="187060"/>
            <a:satOff val="0"/>
            <a:lumOff val="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personal information if consent is provided</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Assess need for interpreter</a:t>
          </a:r>
        </a:p>
      </dsp:txBody>
      <dsp:txXfrm>
        <a:off x="2559515" y="2081"/>
        <a:ext cx="1796387" cy="1077832"/>
      </dsp:txXfrm>
    </dsp:sp>
    <dsp:sp modelId="{7F292270-3D23-7542-B080-03D322775835}">
      <dsp:nvSpPr>
        <dsp:cNvPr id="0" name=""/>
        <dsp:cNvSpPr/>
      </dsp:nvSpPr>
      <dsp:spPr>
        <a:xfrm>
          <a:off x="1248151" y="1078114"/>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427565"/>
              <a:satOff val="0"/>
              <a:lumOff val="29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1267333"/>
        <a:ext cx="221919" cy="4131"/>
      </dsp:txXfrm>
    </dsp:sp>
    <dsp:sp modelId="{B774E276-684E-B240-B5F5-247A92A9703D}">
      <dsp:nvSpPr>
        <dsp:cNvPr id="0" name=""/>
        <dsp:cNvSpPr/>
      </dsp:nvSpPr>
      <dsp:spPr>
        <a:xfrm>
          <a:off x="4769072" y="2081"/>
          <a:ext cx="1796387" cy="1077832"/>
        </a:xfrm>
        <a:prstGeom prst="rect">
          <a:avLst/>
        </a:prstGeom>
        <a:solidFill>
          <a:schemeClr val="accent2">
            <a:hueOff val="374119"/>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hate-motivated crime/incident report</a:t>
          </a:r>
          <a:br>
            <a:rPr lang="en-US" sz="900" kern="1200" dirty="0"/>
          </a:br>
          <a:br>
            <a:rPr lang="en-US" sz="900" kern="1200" dirty="0"/>
          </a:br>
          <a:br>
            <a:rPr lang="en-US" sz="900" kern="1200" dirty="0"/>
          </a:br>
          <a:br>
            <a:rPr lang="en-US" sz="900" kern="1200" dirty="0"/>
          </a:br>
          <a:endParaRPr lang="en-US" sz="900" kern="1200" dirty="0"/>
        </a:p>
      </dsp:txBody>
      <dsp:txXfrm>
        <a:off x="4769072" y="2081"/>
        <a:ext cx="1796387" cy="1077832"/>
      </dsp:txXfrm>
    </dsp:sp>
    <dsp:sp modelId="{9B37830D-B8AA-1B49-AC3B-160E26324ED4}">
      <dsp:nvSpPr>
        <dsp:cNvPr id="0" name=""/>
        <dsp:cNvSpPr/>
      </dsp:nvSpPr>
      <dsp:spPr>
        <a:xfrm>
          <a:off x="2144545"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641348"/>
              <a:satOff val="0"/>
              <a:lumOff val="44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2029934"/>
        <a:ext cx="20658" cy="4131"/>
      </dsp:txXfrm>
    </dsp:sp>
    <dsp:sp modelId="{FE357716-A193-B94A-A19C-2E1684C76DFD}">
      <dsp:nvSpPr>
        <dsp:cNvPr id="0" name=""/>
        <dsp:cNvSpPr/>
      </dsp:nvSpPr>
      <dsp:spPr>
        <a:xfrm>
          <a:off x="349957" y="1493083"/>
          <a:ext cx="1796387" cy="1077832"/>
        </a:xfrm>
        <a:prstGeom prst="rect">
          <a:avLst/>
        </a:prstGeom>
        <a:solidFill>
          <a:schemeClr val="accent2">
            <a:hueOff val="561179"/>
            <a:satOff val="0"/>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Gather and document all evidence from victim</a:t>
          </a:r>
        </a:p>
      </dsp:txBody>
      <dsp:txXfrm>
        <a:off x="349957" y="1493083"/>
        <a:ext cx="1796387" cy="1077832"/>
      </dsp:txXfrm>
    </dsp:sp>
    <dsp:sp modelId="{95AD9B79-1036-E049-B9DD-3EB28656C5C7}">
      <dsp:nvSpPr>
        <dsp:cNvPr id="0" name=""/>
        <dsp:cNvSpPr/>
      </dsp:nvSpPr>
      <dsp:spPr>
        <a:xfrm>
          <a:off x="4354102" y="1986280"/>
          <a:ext cx="382569" cy="91440"/>
        </a:xfrm>
        <a:custGeom>
          <a:avLst/>
          <a:gdLst/>
          <a:ahLst/>
          <a:cxnLst/>
          <a:rect l="0" t="0" r="0" b="0"/>
          <a:pathLst>
            <a:path>
              <a:moveTo>
                <a:pt x="0" y="45720"/>
              </a:moveTo>
              <a:lnTo>
                <a:pt x="382569" y="45720"/>
              </a:lnTo>
            </a:path>
          </a:pathLst>
        </a:custGeom>
        <a:noFill/>
        <a:ln w="9525" cap="flat" cmpd="sng" algn="ctr">
          <a:solidFill>
            <a:schemeClr val="accent2">
              <a:hueOff val="855130"/>
              <a:satOff val="0"/>
              <a:lumOff val="59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2029934"/>
        <a:ext cx="20658" cy="4131"/>
      </dsp:txXfrm>
    </dsp:sp>
    <dsp:sp modelId="{1FC22B9C-08C8-904B-BFAE-D703F1A9B6C4}">
      <dsp:nvSpPr>
        <dsp:cNvPr id="0" name=""/>
        <dsp:cNvSpPr/>
      </dsp:nvSpPr>
      <dsp:spPr>
        <a:xfrm>
          <a:off x="2559515" y="1493083"/>
          <a:ext cx="1796387" cy="1077832"/>
        </a:xfrm>
        <a:prstGeom prst="rect">
          <a:avLst/>
        </a:prstGeom>
        <a:solidFill>
          <a:schemeClr val="accent2">
            <a:hueOff val="748239"/>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Would victim like to pursue legal/criminal action against perpetrator?</a:t>
          </a:r>
        </a:p>
        <a:p>
          <a:pPr marL="57150" lvl="1" indent="-57150" algn="l" defTabSz="311150">
            <a:lnSpc>
              <a:spcPct val="90000"/>
            </a:lnSpc>
            <a:spcBef>
              <a:spcPct val="0"/>
            </a:spcBef>
            <a:spcAft>
              <a:spcPct val="15000"/>
            </a:spcAft>
            <a:buChar char="•"/>
          </a:pPr>
          <a:r>
            <a:rPr lang="en-US" sz="700" kern="1200" dirty="0"/>
            <a:t>Explain nuances of criminal proceedings (i.e., hate is sentencing feature, unlikely to get conviction without sufficient evidence)</a:t>
          </a:r>
        </a:p>
      </dsp:txBody>
      <dsp:txXfrm>
        <a:off x="2559515" y="1493083"/>
        <a:ext cx="1796387" cy="1077832"/>
      </dsp:txXfrm>
    </dsp:sp>
    <dsp:sp modelId="{1D5FB783-0E6C-7645-BE15-81672836F016}">
      <dsp:nvSpPr>
        <dsp:cNvPr id="0" name=""/>
        <dsp:cNvSpPr/>
      </dsp:nvSpPr>
      <dsp:spPr>
        <a:xfrm>
          <a:off x="1248151" y="2569116"/>
          <a:ext cx="4419114" cy="382569"/>
        </a:xfrm>
        <a:custGeom>
          <a:avLst/>
          <a:gdLst/>
          <a:ahLst/>
          <a:cxnLst/>
          <a:rect l="0" t="0" r="0" b="0"/>
          <a:pathLst>
            <a:path>
              <a:moveTo>
                <a:pt x="4419114" y="0"/>
              </a:moveTo>
              <a:lnTo>
                <a:pt x="4419114" y="208384"/>
              </a:lnTo>
              <a:lnTo>
                <a:pt x="0" y="208384"/>
              </a:lnTo>
              <a:lnTo>
                <a:pt x="0" y="382569"/>
              </a:lnTo>
            </a:path>
          </a:pathLst>
        </a:custGeom>
        <a:noFill/>
        <a:ln w="9525" cap="flat" cmpd="sng" algn="ctr">
          <a:solidFill>
            <a:schemeClr val="accent2">
              <a:hueOff val="1068913"/>
              <a:satOff val="0"/>
              <a:lumOff val="74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6749" y="2758335"/>
        <a:ext cx="221919" cy="4131"/>
      </dsp:txXfrm>
    </dsp:sp>
    <dsp:sp modelId="{05855B25-9B91-5A4A-937E-F1306A655523}">
      <dsp:nvSpPr>
        <dsp:cNvPr id="0" name=""/>
        <dsp:cNvSpPr/>
      </dsp:nvSpPr>
      <dsp:spPr>
        <a:xfrm>
          <a:off x="4769072" y="1493083"/>
          <a:ext cx="1796387" cy="1077832"/>
        </a:xfrm>
        <a:prstGeom prst="rect">
          <a:avLst/>
        </a:prstGeom>
        <a:solidFill>
          <a:schemeClr val="accent2">
            <a:hueOff val="935299"/>
            <a:satOff val="0"/>
            <a:lumOff val="6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Does victim agree to have their report shared with local police services?</a:t>
          </a:r>
        </a:p>
        <a:p>
          <a:pPr marL="57150" lvl="1" indent="-57150" algn="l" defTabSz="311150">
            <a:lnSpc>
              <a:spcPct val="90000"/>
            </a:lnSpc>
            <a:spcBef>
              <a:spcPct val="0"/>
            </a:spcBef>
            <a:spcAft>
              <a:spcPct val="15000"/>
            </a:spcAft>
            <a:buChar char="•"/>
          </a:pPr>
          <a:r>
            <a:rPr lang="en-US" sz="700" kern="1200" dirty="0"/>
            <a:t>Would victim like to de-identify their data?</a:t>
          </a:r>
        </a:p>
      </dsp:txBody>
      <dsp:txXfrm>
        <a:off x="4769072" y="1493083"/>
        <a:ext cx="1796387" cy="1077832"/>
      </dsp:txXfrm>
    </dsp:sp>
    <dsp:sp modelId="{CA351BAA-9C75-DB4F-9093-8BD78867C37A}">
      <dsp:nvSpPr>
        <dsp:cNvPr id="0" name=""/>
        <dsp:cNvSpPr/>
      </dsp:nvSpPr>
      <dsp:spPr>
        <a:xfrm>
          <a:off x="2144545"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282695"/>
              <a:satOff val="0"/>
              <a:lumOff val="89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501" y="3520936"/>
        <a:ext cx="20658" cy="4131"/>
      </dsp:txXfrm>
    </dsp:sp>
    <dsp:sp modelId="{8AE06A1C-B3C8-E747-ADD9-05C8B1F7B33F}">
      <dsp:nvSpPr>
        <dsp:cNvPr id="0" name=""/>
        <dsp:cNvSpPr/>
      </dsp:nvSpPr>
      <dsp:spPr>
        <a:xfrm>
          <a:off x="349957" y="2984085"/>
          <a:ext cx="1796387" cy="1077832"/>
        </a:xfrm>
        <a:prstGeom prst="rect">
          <a:avLst/>
        </a:prstGeom>
        <a:solidFill>
          <a:schemeClr val="accent2">
            <a:hueOff val="1122358"/>
            <a:satOff val="0"/>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police service</a:t>
          </a:r>
        </a:p>
      </dsp:txBody>
      <dsp:txXfrm>
        <a:off x="349957" y="2984085"/>
        <a:ext cx="1796387" cy="1077832"/>
      </dsp:txXfrm>
    </dsp:sp>
    <dsp:sp modelId="{158B47AB-7DA3-054D-B407-3DA9878D3D6B}">
      <dsp:nvSpPr>
        <dsp:cNvPr id="0" name=""/>
        <dsp:cNvSpPr/>
      </dsp:nvSpPr>
      <dsp:spPr>
        <a:xfrm>
          <a:off x="4354102" y="3477281"/>
          <a:ext cx="382569" cy="91440"/>
        </a:xfrm>
        <a:custGeom>
          <a:avLst/>
          <a:gdLst/>
          <a:ahLst/>
          <a:cxnLst/>
          <a:rect l="0" t="0" r="0" b="0"/>
          <a:pathLst>
            <a:path>
              <a:moveTo>
                <a:pt x="0" y="45720"/>
              </a:moveTo>
              <a:lnTo>
                <a:pt x="382569" y="45720"/>
              </a:lnTo>
            </a:path>
          </a:pathLst>
        </a:custGeom>
        <a:noFill/>
        <a:ln w="9525" cap="flat" cmpd="sng" algn="ctr">
          <a:solidFill>
            <a:schemeClr val="accent2">
              <a:hueOff val="1496478"/>
              <a:satOff val="0"/>
              <a:lumOff val="10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5058" y="3520936"/>
        <a:ext cx="20658" cy="4131"/>
      </dsp:txXfrm>
    </dsp:sp>
    <dsp:sp modelId="{5DDBBC52-5939-7048-9791-08822A9840A5}">
      <dsp:nvSpPr>
        <dsp:cNvPr id="0" name=""/>
        <dsp:cNvSpPr/>
      </dsp:nvSpPr>
      <dsp:spPr>
        <a:xfrm>
          <a:off x="2559515" y="2984085"/>
          <a:ext cx="1796387" cy="1077832"/>
        </a:xfrm>
        <a:prstGeom prst="rect">
          <a:avLst/>
        </a:prstGeom>
        <a:solidFill>
          <a:schemeClr val="accent2">
            <a:hueOff val="1309418"/>
            <a:satOff val="0"/>
            <a:lumOff val="9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Follow-up with victim on social support, legal, and other resources </a:t>
          </a:r>
        </a:p>
      </dsp:txBody>
      <dsp:txXfrm>
        <a:off x="2559515" y="2984085"/>
        <a:ext cx="1796387" cy="1077832"/>
      </dsp:txXfrm>
    </dsp:sp>
    <dsp:sp modelId="{6ED96D62-1F21-964B-939C-07DA370644A9}">
      <dsp:nvSpPr>
        <dsp:cNvPr id="0" name=""/>
        <dsp:cNvSpPr/>
      </dsp:nvSpPr>
      <dsp:spPr>
        <a:xfrm>
          <a:off x="4769072" y="2984085"/>
          <a:ext cx="1796387" cy="1077832"/>
        </a:xfrm>
        <a:prstGeom prst="rect">
          <a:avLst/>
        </a:prstGeom>
        <a:solidFill>
          <a:schemeClr val="accent2">
            <a:hueOff val="1496478"/>
            <a:satOff val="0"/>
            <a:lumOff val="1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Advocate for the victim and your clients</a:t>
          </a:r>
        </a:p>
      </dsp:txBody>
      <dsp:txXfrm>
        <a:off x="4769072" y="2984085"/>
        <a:ext cx="1796387" cy="107783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c85c468b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10c85c468be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023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8b9913598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18b9913598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2" name="Google Shape;792;g18b99135988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8a4e7d6e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g18a4e7d6e58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323310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19d33965257_0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g19d33965257_0_10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19d33965257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g19d33965257_0_10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19d33965257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g19d33965257_0_10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dirty="0"/>
          </a:p>
        </p:txBody>
      </p:sp>
    </p:spTree>
    <p:extLst>
      <p:ext uri="{BB962C8B-B14F-4D97-AF65-F5344CB8AC3E}">
        <p14:creationId xmlns:p14="http://schemas.microsoft.com/office/powerpoint/2010/main" val="368104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19d33965257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g19d33965257_0_10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316122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19d33965257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g19d33965257_0_10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lang="en-US" dirty="0"/>
          </a:p>
        </p:txBody>
      </p:sp>
    </p:spTree>
    <p:extLst>
      <p:ext uri="{BB962C8B-B14F-4D97-AF65-F5344CB8AC3E}">
        <p14:creationId xmlns:p14="http://schemas.microsoft.com/office/powerpoint/2010/main" val="269010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19d33965257_0_1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1" name="Google Shape;1321;g19d33965257_0_17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8a4e7d6e5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g18a4e7d6e58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28204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8e608f1d29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g18e608f1d29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7071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2468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2089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341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2216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16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377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763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2918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165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19d3396525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g19d3396525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7032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6914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10c85c468be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g10c85c468be_0_15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45e7ba5895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145e7ba5895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8b991359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8b9913598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3" name="Google Shape;693;g18b9913598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CA" b="0" dirty="0">
              <a:effectLs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317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CA" b="0" dirty="0">
              <a:effectLs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927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388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693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g10ecc777680_0_10"/>
          <p:cNvSpPr txBox="1">
            <a:spLocks noGrp="1"/>
          </p:cNvSpPr>
          <p:nvPr>
            <p:ph type="ctrTitle"/>
          </p:nvPr>
        </p:nvSpPr>
        <p:spPr>
          <a:xfrm>
            <a:off x="1034300" y="1583350"/>
            <a:ext cx="6342900" cy="1159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 name="Google Shape;15;g10ecc777680_0_10"/>
          <p:cNvSpPr txBox="1">
            <a:spLocks noGrp="1"/>
          </p:cNvSpPr>
          <p:nvPr>
            <p:ph type="subTitle" idx="1"/>
          </p:nvPr>
        </p:nvSpPr>
        <p:spPr>
          <a:xfrm>
            <a:off x="1034300" y="2840052"/>
            <a:ext cx="6342900" cy="78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2400"/>
              <a:buNone/>
              <a:defRPr>
                <a:solidFill>
                  <a:schemeClr val="accent5"/>
                </a:solidFill>
              </a:defRPr>
            </a:lvl1pPr>
            <a:lvl2pPr lvl="1" algn="l">
              <a:lnSpc>
                <a:spcPct val="100000"/>
              </a:lnSpc>
              <a:spcBef>
                <a:spcPts val="0"/>
              </a:spcBef>
              <a:spcAft>
                <a:spcPts val="0"/>
              </a:spcAft>
              <a:buClr>
                <a:schemeClr val="accent5"/>
              </a:buClr>
              <a:buSzPts val="3000"/>
              <a:buNone/>
              <a:defRPr sz="3000">
                <a:solidFill>
                  <a:schemeClr val="accent5"/>
                </a:solidFill>
              </a:defRPr>
            </a:lvl2pPr>
            <a:lvl3pPr lvl="2" algn="l">
              <a:lnSpc>
                <a:spcPct val="100000"/>
              </a:lnSpc>
              <a:spcBef>
                <a:spcPts val="0"/>
              </a:spcBef>
              <a:spcAft>
                <a:spcPts val="0"/>
              </a:spcAft>
              <a:buClr>
                <a:schemeClr val="accent5"/>
              </a:buClr>
              <a:buSzPts val="3000"/>
              <a:buNone/>
              <a:defRPr sz="3000">
                <a:solidFill>
                  <a:schemeClr val="accent5"/>
                </a:solidFill>
              </a:defRPr>
            </a:lvl3pPr>
            <a:lvl4pPr lvl="3" algn="l">
              <a:lnSpc>
                <a:spcPct val="100000"/>
              </a:lnSpc>
              <a:spcBef>
                <a:spcPts val="0"/>
              </a:spcBef>
              <a:spcAft>
                <a:spcPts val="0"/>
              </a:spcAft>
              <a:buClr>
                <a:schemeClr val="accent5"/>
              </a:buClr>
              <a:buSzPts val="3000"/>
              <a:buNone/>
              <a:defRPr sz="3000">
                <a:solidFill>
                  <a:schemeClr val="accent5"/>
                </a:solidFill>
              </a:defRPr>
            </a:lvl4pPr>
            <a:lvl5pPr lvl="4" algn="l">
              <a:lnSpc>
                <a:spcPct val="100000"/>
              </a:lnSpc>
              <a:spcBef>
                <a:spcPts val="0"/>
              </a:spcBef>
              <a:spcAft>
                <a:spcPts val="0"/>
              </a:spcAft>
              <a:buClr>
                <a:schemeClr val="accent5"/>
              </a:buClr>
              <a:buSzPts val="3000"/>
              <a:buNone/>
              <a:defRPr sz="3000">
                <a:solidFill>
                  <a:schemeClr val="accent5"/>
                </a:solidFill>
              </a:defRPr>
            </a:lvl5pPr>
            <a:lvl6pPr lvl="5" algn="l">
              <a:lnSpc>
                <a:spcPct val="100000"/>
              </a:lnSpc>
              <a:spcBef>
                <a:spcPts val="0"/>
              </a:spcBef>
              <a:spcAft>
                <a:spcPts val="0"/>
              </a:spcAft>
              <a:buClr>
                <a:schemeClr val="accent5"/>
              </a:buClr>
              <a:buSzPts val="3000"/>
              <a:buNone/>
              <a:defRPr sz="3000">
                <a:solidFill>
                  <a:schemeClr val="accent5"/>
                </a:solidFill>
              </a:defRPr>
            </a:lvl6pPr>
            <a:lvl7pPr lvl="6" algn="l">
              <a:lnSpc>
                <a:spcPct val="100000"/>
              </a:lnSpc>
              <a:spcBef>
                <a:spcPts val="0"/>
              </a:spcBef>
              <a:spcAft>
                <a:spcPts val="0"/>
              </a:spcAft>
              <a:buClr>
                <a:schemeClr val="accent5"/>
              </a:buClr>
              <a:buSzPts val="3000"/>
              <a:buNone/>
              <a:defRPr sz="3000">
                <a:solidFill>
                  <a:schemeClr val="accent5"/>
                </a:solidFill>
              </a:defRPr>
            </a:lvl7pPr>
            <a:lvl8pPr lvl="7" algn="l">
              <a:lnSpc>
                <a:spcPct val="100000"/>
              </a:lnSpc>
              <a:spcBef>
                <a:spcPts val="0"/>
              </a:spcBef>
              <a:spcAft>
                <a:spcPts val="0"/>
              </a:spcAft>
              <a:buClr>
                <a:schemeClr val="accent5"/>
              </a:buClr>
              <a:buSzPts val="3000"/>
              <a:buNone/>
              <a:defRPr sz="3000">
                <a:solidFill>
                  <a:schemeClr val="accent5"/>
                </a:solidFill>
              </a:defRPr>
            </a:lvl8pPr>
            <a:lvl9pPr lvl="8" algn="l">
              <a:lnSpc>
                <a:spcPct val="100000"/>
              </a:lnSpc>
              <a:spcBef>
                <a:spcPts val="0"/>
              </a:spcBef>
              <a:spcAft>
                <a:spcPts val="0"/>
              </a:spcAft>
              <a:buClr>
                <a:schemeClr val="accent5"/>
              </a:buClr>
              <a:buSzPts val="3000"/>
              <a:buNone/>
              <a:defRPr sz="3000">
                <a:solidFill>
                  <a:schemeClr val="accent5"/>
                </a:solidFill>
              </a:defRPr>
            </a:lvl9pPr>
          </a:lstStyle>
          <a:p>
            <a:endParaRPr/>
          </a:p>
        </p:txBody>
      </p:sp>
      <p:sp>
        <p:nvSpPr>
          <p:cNvPr id="16" name="Google Shape;16;g10ecc777680_0_10"/>
          <p:cNvSpPr/>
          <p:nvPr/>
        </p:nvSpPr>
        <p:spPr>
          <a:xfrm>
            <a:off x="14" y="2916528"/>
            <a:ext cx="9140444" cy="2224977"/>
          </a:xfrm>
          <a:custGeom>
            <a:avLst/>
            <a:gdLst/>
            <a:ahLst/>
            <a:cxnLst/>
            <a:rect l="l" t="t" r="r" b="b"/>
            <a:pathLst>
              <a:path w="3860800" h="939800" extrusionOk="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gs>
              <a:gs pos="100000">
                <a:srgbClr val="FF866B"/>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g10ecc777680_0_10"/>
          <p:cNvSpPr/>
          <p:nvPr/>
        </p:nvSpPr>
        <p:spPr>
          <a:xfrm>
            <a:off x="14" y="1925587"/>
            <a:ext cx="9140444" cy="3217196"/>
          </a:xfrm>
          <a:custGeom>
            <a:avLst/>
            <a:gdLst/>
            <a:ahLst/>
            <a:cxnLst/>
            <a:rect l="l" t="t" r="r" b="b"/>
            <a:pathLst>
              <a:path w="3860800" h="1358900" extrusionOk="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0588"/>
                </a:srgbClr>
              </a:gs>
              <a:gs pos="100000">
                <a:srgbClr val="FF6A00">
                  <a:alpha val="70588"/>
                </a:srgbClr>
              </a:gs>
            </a:gsLst>
            <a:lin ang="108014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g10ecc777680_0_10"/>
          <p:cNvSpPr/>
          <p:nvPr/>
        </p:nvSpPr>
        <p:spPr>
          <a:xfrm>
            <a:off x="1518" y="3412751"/>
            <a:ext cx="9140444" cy="1728867"/>
          </a:xfrm>
          <a:custGeom>
            <a:avLst/>
            <a:gdLst/>
            <a:ahLst/>
            <a:cxnLst/>
            <a:rect l="l" t="t" r="r" b="b"/>
            <a:pathLst>
              <a:path w="3860800" h="730250" extrusionOk="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5294"/>
                </a:srgbClr>
              </a:gs>
              <a:gs pos="100000">
                <a:srgbClr val="CC0000">
                  <a:alpha val="56078"/>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9"/>
        <p:cNvGrpSpPr/>
        <p:nvPr/>
      </p:nvGrpSpPr>
      <p:grpSpPr>
        <a:xfrm>
          <a:off x="0" y="0"/>
          <a:ext cx="0" cy="0"/>
          <a:chOff x="0" y="0"/>
          <a:chExt cx="0" cy="0"/>
        </a:xfrm>
      </p:grpSpPr>
      <p:pic>
        <p:nvPicPr>
          <p:cNvPr id="140" name="Google Shape;140;g10ecc777680_0_13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1" name="Google Shape;141;g10ecc777680_0_130"/>
          <p:cNvSpPr txBox="1">
            <a:spLocks noGrp="1"/>
          </p:cNvSpPr>
          <p:nvPr>
            <p:ph type="title" hasCustomPrompt="1"/>
          </p:nvPr>
        </p:nvSpPr>
        <p:spPr>
          <a:xfrm>
            <a:off x="720000" y="1747000"/>
            <a:ext cx="4774500" cy="1095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81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t>xx%</a:t>
            </a:r>
          </a:p>
        </p:txBody>
      </p:sp>
      <p:sp>
        <p:nvSpPr>
          <p:cNvPr id="142" name="Google Shape;142;g10ecc777680_0_130"/>
          <p:cNvSpPr txBox="1">
            <a:spLocks noGrp="1"/>
          </p:cNvSpPr>
          <p:nvPr>
            <p:ph type="subTitle" idx="1"/>
          </p:nvPr>
        </p:nvSpPr>
        <p:spPr>
          <a:xfrm>
            <a:off x="720000" y="2842425"/>
            <a:ext cx="4774500" cy="5541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grpSp>
        <p:nvGrpSpPr>
          <p:cNvPr id="143" name="Google Shape;143;g10ecc777680_0_130"/>
          <p:cNvGrpSpPr/>
          <p:nvPr/>
        </p:nvGrpSpPr>
        <p:grpSpPr>
          <a:xfrm rot="10800000">
            <a:off x="-307349" y="-335749"/>
            <a:ext cx="1499989" cy="1903924"/>
            <a:chOff x="7908572" y="3613175"/>
            <a:chExt cx="1499989" cy="1903924"/>
          </a:xfrm>
        </p:grpSpPr>
        <p:grpSp>
          <p:nvGrpSpPr>
            <p:cNvPr id="144" name="Google Shape;144;g10ecc777680_0_130"/>
            <p:cNvGrpSpPr/>
            <p:nvPr/>
          </p:nvGrpSpPr>
          <p:grpSpPr>
            <a:xfrm rot="8498445">
              <a:off x="8450354" y="3712469"/>
              <a:ext cx="550008" cy="1506832"/>
              <a:chOff x="875725" y="2057550"/>
              <a:chExt cx="281625" cy="771500"/>
            </a:xfrm>
          </p:grpSpPr>
          <p:sp>
            <p:nvSpPr>
              <p:cNvPr id="145" name="Google Shape;145;g10ecc777680_0_130"/>
              <p:cNvSpPr/>
              <p:nvPr/>
            </p:nvSpPr>
            <p:spPr>
              <a:xfrm>
                <a:off x="875725" y="2058100"/>
                <a:ext cx="281625" cy="770950"/>
              </a:xfrm>
              <a:custGeom>
                <a:avLst/>
                <a:gdLst/>
                <a:ahLst/>
                <a:cxnLst/>
                <a:rect l="l" t="t" r="r" b="b"/>
                <a:pathLst>
                  <a:path w="11265" h="30838" extrusionOk="0">
                    <a:moveTo>
                      <a:pt x="8731" y="0"/>
                    </a:moveTo>
                    <a:cubicBezTo>
                      <a:pt x="8039" y="0"/>
                      <a:pt x="6911" y="1358"/>
                      <a:pt x="6419" y="1733"/>
                    </a:cubicBezTo>
                    <a:cubicBezTo>
                      <a:pt x="3147" y="5006"/>
                      <a:pt x="1448" y="9474"/>
                      <a:pt x="787" y="13910"/>
                    </a:cubicBezTo>
                    <a:cubicBezTo>
                      <a:pt x="1" y="19573"/>
                      <a:pt x="1039" y="25206"/>
                      <a:pt x="1952" y="30838"/>
                    </a:cubicBezTo>
                    <a:cubicBezTo>
                      <a:pt x="2895" y="27282"/>
                      <a:pt x="4720" y="24010"/>
                      <a:pt x="6545" y="20738"/>
                    </a:cubicBezTo>
                    <a:cubicBezTo>
                      <a:pt x="8244" y="17465"/>
                      <a:pt x="9975" y="14193"/>
                      <a:pt x="10761" y="10512"/>
                    </a:cubicBezTo>
                    <a:cubicBezTo>
                      <a:pt x="11265" y="8026"/>
                      <a:pt x="11265" y="5257"/>
                      <a:pt x="10478" y="2772"/>
                    </a:cubicBezTo>
                    <a:cubicBezTo>
                      <a:pt x="10352" y="2111"/>
                      <a:pt x="9818" y="160"/>
                      <a:pt x="8905" y="34"/>
                    </a:cubicBezTo>
                    <a:cubicBezTo>
                      <a:pt x="8851" y="11"/>
                      <a:pt x="8793" y="0"/>
                      <a:pt x="87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10ecc777680_0_130"/>
              <p:cNvSpPr/>
              <p:nvPr/>
            </p:nvSpPr>
            <p:spPr>
              <a:xfrm>
                <a:off x="892250" y="2057550"/>
                <a:ext cx="245450" cy="771500"/>
              </a:xfrm>
              <a:custGeom>
                <a:avLst/>
                <a:gdLst/>
                <a:ahLst/>
                <a:cxnLst/>
                <a:rect l="l" t="t" r="r" b="b"/>
                <a:pathLst>
                  <a:path w="9818" h="30860" extrusionOk="0">
                    <a:moveTo>
                      <a:pt x="8207" y="0"/>
                    </a:moveTo>
                    <a:cubicBezTo>
                      <a:pt x="8160" y="0"/>
                      <a:pt x="8076" y="56"/>
                      <a:pt x="7992" y="56"/>
                    </a:cubicBezTo>
                    <a:cubicBezTo>
                      <a:pt x="7458" y="2668"/>
                      <a:pt x="6419" y="5688"/>
                      <a:pt x="5507" y="8300"/>
                    </a:cubicBezTo>
                    <a:cubicBezTo>
                      <a:pt x="5507" y="8426"/>
                      <a:pt x="5381" y="8583"/>
                      <a:pt x="5381" y="8709"/>
                    </a:cubicBezTo>
                    <a:lnTo>
                      <a:pt x="1039" y="9999"/>
                    </a:lnTo>
                    <a:cubicBezTo>
                      <a:pt x="913" y="10156"/>
                      <a:pt x="913" y="10282"/>
                      <a:pt x="913" y="10534"/>
                    </a:cubicBezTo>
                    <a:lnTo>
                      <a:pt x="5224" y="9087"/>
                    </a:lnTo>
                    <a:lnTo>
                      <a:pt x="5224" y="9087"/>
                    </a:lnTo>
                    <a:cubicBezTo>
                      <a:pt x="4720" y="10660"/>
                      <a:pt x="4185" y="12107"/>
                      <a:pt x="3808" y="13429"/>
                    </a:cubicBezTo>
                    <a:cubicBezTo>
                      <a:pt x="3399" y="15128"/>
                      <a:pt x="3021" y="16827"/>
                      <a:pt x="2612" y="18526"/>
                    </a:cubicBezTo>
                    <a:lnTo>
                      <a:pt x="1" y="20760"/>
                    </a:lnTo>
                    <a:lnTo>
                      <a:pt x="1" y="21295"/>
                    </a:lnTo>
                    <a:lnTo>
                      <a:pt x="2486" y="19186"/>
                    </a:lnTo>
                    <a:lnTo>
                      <a:pt x="2486" y="19186"/>
                    </a:lnTo>
                    <a:cubicBezTo>
                      <a:pt x="1700" y="23906"/>
                      <a:pt x="1291" y="28248"/>
                      <a:pt x="1165" y="30073"/>
                    </a:cubicBezTo>
                    <a:cubicBezTo>
                      <a:pt x="1165" y="30325"/>
                      <a:pt x="1291" y="30608"/>
                      <a:pt x="1291" y="30860"/>
                    </a:cubicBezTo>
                    <a:cubicBezTo>
                      <a:pt x="1448" y="30608"/>
                      <a:pt x="1448" y="30325"/>
                      <a:pt x="1574" y="29947"/>
                    </a:cubicBezTo>
                    <a:cubicBezTo>
                      <a:pt x="1825" y="27461"/>
                      <a:pt x="2486" y="20634"/>
                      <a:pt x="4059" y="14341"/>
                    </a:cubicBezTo>
                    <a:lnTo>
                      <a:pt x="6671" y="19438"/>
                    </a:lnTo>
                    <a:cubicBezTo>
                      <a:pt x="6671" y="19186"/>
                      <a:pt x="6797" y="19061"/>
                      <a:pt x="6797" y="18935"/>
                    </a:cubicBezTo>
                    <a:lnTo>
                      <a:pt x="4185" y="13680"/>
                    </a:lnTo>
                    <a:lnTo>
                      <a:pt x="4185" y="13554"/>
                    </a:lnTo>
                    <a:cubicBezTo>
                      <a:pt x="4720" y="11981"/>
                      <a:pt x="5224" y="10282"/>
                      <a:pt x="5884" y="8426"/>
                    </a:cubicBezTo>
                    <a:cubicBezTo>
                      <a:pt x="6010" y="8048"/>
                      <a:pt x="6293" y="7513"/>
                      <a:pt x="6419" y="7010"/>
                    </a:cubicBezTo>
                    <a:lnTo>
                      <a:pt x="9691" y="12233"/>
                    </a:lnTo>
                    <a:cubicBezTo>
                      <a:pt x="9691" y="12107"/>
                      <a:pt x="9817" y="11855"/>
                      <a:pt x="9817" y="11729"/>
                    </a:cubicBezTo>
                    <a:lnTo>
                      <a:pt x="6545" y="6475"/>
                    </a:lnTo>
                    <a:cubicBezTo>
                      <a:pt x="7332" y="4241"/>
                      <a:pt x="7992" y="2007"/>
                      <a:pt x="8370" y="56"/>
                    </a:cubicBezTo>
                    <a:lnTo>
                      <a:pt x="8244" y="56"/>
                    </a:lnTo>
                    <a:cubicBezTo>
                      <a:pt x="8244" y="14"/>
                      <a:pt x="8230" y="0"/>
                      <a:pt x="82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 name="Google Shape;147;g10ecc777680_0_130"/>
            <p:cNvSpPr/>
            <p:nvPr/>
          </p:nvSpPr>
          <p:spPr>
            <a:xfrm rot="-6396751" flipH="1">
              <a:off x="8201831" y="4462874"/>
              <a:ext cx="837583" cy="261764"/>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10ecc777680_0_130"/>
            <p:cNvSpPr/>
            <p:nvPr/>
          </p:nvSpPr>
          <p:spPr>
            <a:xfrm rot="-5400000" flipH="1">
              <a:off x="8258829" y="4086731"/>
              <a:ext cx="1377688" cy="430576"/>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9" name="Google Shape;149;g10ecc777680_0_130"/>
            <p:cNvGrpSpPr/>
            <p:nvPr/>
          </p:nvGrpSpPr>
          <p:grpSpPr>
            <a:xfrm rot="7442840" flipH="1">
              <a:off x="8208723" y="4340777"/>
              <a:ext cx="737721" cy="1116361"/>
              <a:chOff x="429725" y="2094100"/>
              <a:chExt cx="403550" cy="610675"/>
            </a:xfrm>
          </p:grpSpPr>
          <p:sp>
            <p:nvSpPr>
              <p:cNvPr id="150" name="Google Shape;150;g10ecc777680_0_130"/>
              <p:cNvSpPr/>
              <p:nvPr/>
            </p:nvSpPr>
            <p:spPr>
              <a:xfrm>
                <a:off x="429725" y="2095625"/>
                <a:ext cx="347700" cy="609150"/>
              </a:xfrm>
              <a:custGeom>
                <a:avLst/>
                <a:gdLst/>
                <a:ahLst/>
                <a:cxnLst/>
                <a:rect l="l" t="t" r="r" b="b"/>
                <a:pathLst>
                  <a:path w="13908" h="24366" extrusionOk="0">
                    <a:moveTo>
                      <a:pt x="11923" y="0"/>
                    </a:moveTo>
                    <a:cubicBezTo>
                      <a:pt x="11153" y="0"/>
                      <a:pt x="10378" y="104"/>
                      <a:pt x="9849" y="232"/>
                    </a:cubicBezTo>
                    <a:cubicBezTo>
                      <a:pt x="7489" y="767"/>
                      <a:pt x="5633" y="2057"/>
                      <a:pt x="4060" y="3756"/>
                    </a:cubicBezTo>
                    <a:cubicBezTo>
                      <a:pt x="1322" y="7060"/>
                      <a:pt x="127" y="10993"/>
                      <a:pt x="536" y="14926"/>
                    </a:cubicBezTo>
                    <a:cubicBezTo>
                      <a:pt x="1071" y="18702"/>
                      <a:pt x="3273" y="22383"/>
                      <a:pt x="6577" y="24365"/>
                    </a:cubicBezTo>
                    <a:cubicBezTo>
                      <a:pt x="6577" y="24365"/>
                      <a:pt x="1" y="15430"/>
                      <a:pt x="6419" y="7689"/>
                    </a:cubicBezTo>
                    <a:cubicBezTo>
                      <a:pt x="9188" y="4417"/>
                      <a:pt x="11800" y="2057"/>
                      <a:pt x="13908" y="358"/>
                    </a:cubicBezTo>
                    <a:cubicBezTo>
                      <a:pt x="13399" y="96"/>
                      <a:pt x="12663" y="0"/>
                      <a:pt x="11923" y="0"/>
                    </a:cubicBezTo>
                    <a:close/>
                  </a:path>
                </a:pathLst>
              </a:custGeom>
              <a:solidFill>
                <a:srgbClr val="DD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10ecc777680_0_130"/>
              <p:cNvSpPr/>
              <p:nvPr/>
            </p:nvSpPr>
            <p:spPr>
              <a:xfrm>
                <a:off x="432875" y="2094100"/>
                <a:ext cx="400400" cy="610675"/>
              </a:xfrm>
              <a:custGeom>
                <a:avLst/>
                <a:gdLst/>
                <a:ahLst/>
                <a:cxnLst/>
                <a:rect l="l" t="t" r="r" b="b"/>
                <a:pathLst>
                  <a:path w="16016" h="24427" extrusionOk="0">
                    <a:moveTo>
                      <a:pt x="11657" y="1"/>
                    </a:moveTo>
                    <a:cubicBezTo>
                      <a:pt x="10925" y="1"/>
                      <a:pt x="10207" y="103"/>
                      <a:pt x="9723" y="293"/>
                    </a:cubicBezTo>
                    <a:cubicBezTo>
                      <a:pt x="7363" y="828"/>
                      <a:pt x="5507" y="2118"/>
                      <a:pt x="3934" y="3817"/>
                    </a:cubicBezTo>
                    <a:cubicBezTo>
                      <a:pt x="1196" y="7121"/>
                      <a:pt x="1" y="11054"/>
                      <a:pt x="410" y="14987"/>
                    </a:cubicBezTo>
                    <a:cubicBezTo>
                      <a:pt x="945" y="18763"/>
                      <a:pt x="3147" y="22444"/>
                      <a:pt x="6451" y="24426"/>
                    </a:cubicBezTo>
                    <a:cubicBezTo>
                      <a:pt x="6451" y="22318"/>
                      <a:pt x="7363" y="20084"/>
                      <a:pt x="8527" y="18259"/>
                    </a:cubicBezTo>
                    <a:cubicBezTo>
                      <a:pt x="9849" y="16403"/>
                      <a:pt x="11296" y="14830"/>
                      <a:pt x="12586" y="13005"/>
                    </a:cubicBezTo>
                    <a:cubicBezTo>
                      <a:pt x="13908" y="11306"/>
                      <a:pt x="15229" y="9324"/>
                      <a:pt x="15607" y="7247"/>
                    </a:cubicBezTo>
                    <a:cubicBezTo>
                      <a:pt x="16016" y="5800"/>
                      <a:pt x="16016" y="4352"/>
                      <a:pt x="15607" y="3031"/>
                    </a:cubicBezTo>
                    <a:cubicBezTo>
                      <a:pt x="15355" y="2118"/>
                      <a:pt x="14820" y="954"/>
                      <a:pt x="13908" y="419"/>
                    </a:cubicBezTo>
                    <a:cubicBezTo>
                      <a:pt x="13354" y="134"/>
                      <a:pt x="12495" y="1"/>
                      <a:pt x="116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10ecc777680_0_130"/>
              <p:cNvSpPr/>
              <p:nvPr/>
            </p:nvSpPr>
            <p:spPr>
              <a:xfrm>
                <a:off x="443100" y="2098275"/>
                <a:ext cx="387025" cy="606500"/>
              </a:xfrm>
              <a:custGeom>
                <a:avLst/>
                <a:gdLst/>
                <a:ahLst/>
                <a:cxnLst/>
                <a:rect l="l" t="t" r="r" b="b"/>
                <a:pathLst>
                  <a:path w="15481" h="24260" extrusionOk="0">
                    <a:moveTo>
                      <a:pt x="9440" y="1"/>
                    </a:moveTo>
                    <a:lnTo>
                      <a:pt x="9314" y="126"/>
                    </a:lnTo>
                    <a:cubicBezTo>
                      <a:pt x="9031" y="126"/>
                      <a:pt x="8779" y="252"/>
                      <a:pt x="8527" y="252"/>
                    </a:cubicBezTo>
                    <a:cubicBezTo>
                      <a:pt x="9440" y="378"/>
                      <a:pt x="10604" y="661"/>
                      <a:pt x="11548" y="1574"/>
                    </a:cubicBezTo>
                    <a:cubicBezTo>
                      <a:pt x="10604" y="2360"/>
                      <a:pt x="9692" y="3273"/>
                      <a:pt x="8779" y="4185"/>
                    </a:cubicBezTo>
                    <a:cubicBezTo>
                      <a:pt x="8527" y="3934"/>
                      <a:pt x="8244" y="3650"/>
                      <a:pt x="7992" y="3525"/>
                    </a:cubicBezTo>
                    <a:cubicBezTo>
                      <a:pt x="7067" y="2799"/>
                      <a:pt x="6043" y="2571"/>
                      <a:pt x="5203" y="2571"/>
                    </a:cubicBezTo>
                    <a:cubicBezTo>
                      <a:pt x="4986" y="2571"/>
                      <a:pt x="4782" y="2586"/>
                      <a:pt x="4594" y="2612"/>
                    </a:cubicBezTo>
                    <a:cubicBezTo>
                      <a:pt x="4311" y="2864"/>
                      <a:pt x="4185" y="3021"/>
                      <a:pt x="4059" y="3147"/>
                    </a:cubicBezTo>
                    <a:cubicBezTo>
                      <a:pt x="4369" y="3063"/>
                      <a:pt x="4751" y="3003"/>
                      <a:pt x="5176" y="3003"/>
                    </a:cubicBezTo>
                    <a:cubicBezTo>
                      <a:pt x="6179" y="3003"/>
                      <a:pt x="7423" y="3332"/>
                      <a:pt x="8527" y="4437"/>
                    </a:cubicBezTo>
                    <a:cubicBezTo>
                      <a:pt x="7741" y="5224"/>
                      <a:pt x="6954" y="6010"/>
                      <a:pt x="6293" y="6954"/>
                    </a:cubicBezTo>
                    <a:cubicBezTo>
                      <a:pt x="6168" y="7080"/>
                      <a:pt x="6042" y="7206"/>
                      <a:pt x="5884" y="7332"/>
                    </a:cubicBezTo>
                    <a:cubicBezTo>
                      <a:pt x="5633" y="7206"/>
                      <a:pt x="5507" y="6954"/>
                      <a:pt x="5255" y="6797"/>
                    </a:cubicBezTo>
                    <a:cubicBezTo>
                      <a:pt x="4594" y="6293"/>
                      <a:pt x="3808" y="6167"/>
                      <a:pt x="3021" y="6167"/>
                    </a:cubicBezTo>
                    <a:cubicBezTo>
                      <a:pt x="2486" y="6167"/>
                      <a:pt x="1951" y="6293"/>
                      <a:pt x="1574" y="6545"/>
                    </a:cubicBezTo>
                    <a:cubicBezTo>
                      <a:pt x="1448" y="6797"/>
                      <a:pt x="1322" y="6954"/>
                      <a:pt x="1322" y="7206"/>
                    </a:cubicBezTo>
                    <a:cubicBezTo>
                      <a:pt x="1700" y="6954"/>
                      <a:pt x="2360" y="6545"/>
                      <a:pt x="3147" y="6545"/>
                    </a:cubicBezTo>
                    <a:cubicBezTo>
                      <a:pt x="3934" y="6545"/>
                      <a:pt x="4846" y="6954"/>
                      <a:pt x="5633" y="7583"/>
                    </a:cubicBezTo>
                    <a:cubicBezTo>
                      <a:pt x="4846" y="8527"/>
                      <a:pt x="4311" y="9566"/>
                      <a:pt x="3934" y="10478"/>
                    </a:cubicBezTo>
                    <a:cubicBezTo>
                      <a:pt x="3435" y="10239"/>
                      <a:pt x="2987" y="10151"/>
                      <a:pt x="2557" y="10151"/>
                    </a:cubicBezTo>
                    <a:cubicBezTo>
                      <a:pt x="2309" y="10151"/>
                      <a:pt x="2067" y="10180"/>
                      <a:pt x="1826" y="10226"/>
                    </a:cubicBezTo>
                    <a:cubicBezTo>
                      <a:pt x="1165" y="10478"/>
                      <a:pt x="536" y="10887"/>
                      <a:pt x="126" y="11391"/>
                    </a:cubicBezTo>
                    <a:cubicBezTo>
                      <a:pt x="1" y="11516"/>
                      <a:pt x="1" y="11800"/>
                      <a:pt x="1" y="12051"/>
                    </a:cubicBezTo>
                    <a:cubicBezTo>
                      <a:pt x="536" y="11391"/>
                      <a:pt x="1165" y="10887"/>
                      <a:pt x="1951" y="10604"/>
                    </a:cubicBezTo>
                    <a:cubicBezTo>
                      <a:pt x="2173" y="10552"/>
                      <a:pt x="2416" y="10521"/>
                      <a:pt x="2663" y="10521"/>
                    </a:cubicBezTo>
                    <a:cubicBezTo>
                      <a:pt x="3012" y="10521"/>
                      <a:pt x="3369" y="10582"/>
                      <a:pt x="3682" y="10730"/>
                    </a:cubicBezTo>
                    <a:cubicBezTo>
                      <a:pt x="3273" y="12051"/>
                      <a:pt x="3021" y="13247"/>
                      <a:pt x="2895" y="14285"/>
                    </a:cubicBezTo>
                    <a:cubicBezTo>
                      <a:pt x="1700" y="14285"/>
                      <a:pt x="913" y="15072"/>
                      <a:pt x="252" y="15984"/>
                    </a:cubicBezTo>
                    <a:cubicBezTo>
                      <a:pt x="252" y="16236"/>
                      <a:pt x="378" y="16393"/>
                      <a:pt x="378" y="16645"/>
                    </a:cubicBezTo>
                    <a:cubicBezTo>
                      <a:pt x="913" y="15607"/>
                      <a:pt x="1700" y="14663"/>
                      <a:pt x="2895" y="14663"/>
                    </a:cubicBezTo>
                    <a:lnTo>
                      <a:pt x="2895" y="15324"/>
                    </a:lnTo>
                    <a:lnTo>
                      <a:pt x="2895" y="15449"/>
                    </a:lnTo>
                    <a:cubicBezTo>
                      <a:pt x="2895" y="16393"/>
                      <a:pt x="3021" y="17180"/>
                      <a:pt x="3147" y="17966"/>
                    </a:cubicBezTo>
                    <a:cubicBezTo>
                      <a:pt x="2486" y="18470"/>
                      <a:pt x="2109" y="19257"/>
                      <a:pt x="1826" y="19917"/>
                    </a:cubicBezTo>
                    <a:cubicBezTo>
                      <a:pt x="1826" y="20043"/>
                      <a:pt x="1951" y="20169"/>
                      <a:pt x="2109" y="20326"/>
                    </a:cubicBezTo>
                    <a:cubicBezTo>
                      <a:pt x="2235" y="19666"/>
                      <a:pt x="2612" y="19005"/>
                      <a:pt x="3273" y="18344"/>
                    </a:cubicBezTo>
                    <a:lnTo>
                      <a:pt x="3273" y="18879"/>
                    </a:lnTo>
                    <a:cubicBezTo>
                      <a:pt x="3934" y="21365"/>
                      <a:pt x="5098" y="23190"/>
                      <a:pt x="5633" y="23976"/>
                    </a:cubicBezTo>
                    <a:cubicBezTo>
                      <a:pt x="5759" y="24102"/>
                      <a:pt x="5884" y="24259"/>
                      <a:pt x="6042" y="24259"/>
                    </a:cubicBezTo>
                    <a:lnTo>
                      <a:pt x="6042" y="23976"/>
                    </a:lnTo>
                    <a:cubicBezTo>
                      <a:pt x="5633" y="23315"/>
                      <a:pt x="4594" y="21616"/>
                      <a:pt x="3934" y="19382"/>
                    </a:cubicBezTo>
                    <a:cubicBezTo>
                      <a:pt x="5255" y="19382"/>
                      <a:pt x="6168" y="20043"/>
                      <a:pt x="6828" y="20704"/>
                    </a:cubicBezTo>
                    <a:cubicBezTo>
                      <a:pt x="6828" y="20578"/>
                      <a:pt x="6954" y="20452"/>
                      <a:pt x="6954" y="20326"/>
                    </a:cubicBezTo>
                    <a:cubicBezTo>
                      <a:pt x="6671" y="20169"/>
                      <a:pt x="6545" y="19917"/>
                      <a:pt x="6293" y="19791"/>
                    </a:cubicBezTo>
                    <a:cubicBezTo>
                      <a:pt x="5633" y="19382"/>
                      <a:pt x="4846" y="19005"/>
                      <a:pt x="3808" y="19005"/>
                    </a:cubicBezTo>
                    <a:cubicBezTo>
                      <a:pt x="3808" y="18879"/>
                      <a:pt x="3682" y="18879"/>
                      <a:pt x="3682" y="18753"/>
                    </a:cubicBezTo>
                    <a:cubicBezTo>
                      <a:pt x="3682" y="18470"/>
                      <a:pt x="3525" y="18218"/>
                      <a:pt x="3525" y="17966"/>
                    </a:cubicBezTo>
                    <a:cubicBezTo>
                      <a:pt x="3399" y="17180"/>
                      <a:pt x="3273" y="16393"/>
                      <a:pt x="3273" y="15607"/>
                    </a:cubicBezTo>
                    <a:cubicBezTo>
                      <a:pt x="5633" y="15607"/>
                      <a:pt x="7206" y="17180"/>
                      <a:pt x="8118" y="18218"/>
                    </a:cubicBezTo>
                    <a:lnTo>
                      <a:pt x="8118" y="18092"/>
                    </a:lnTo>
                    <a:cubicBezTo>
                      <a:pt x="8244" y="17966"/>
                      <a:pt x="8244" y="17966"/>
                      <a:pt x="8402" y="17809"/>
                    </a:cubicBezTo>
                    <a:cubicBezTo>
                      <a:pt x="7992" y="17306"/>
                      <a:pt x="7458" y="16771"/>
                      <a:pt x="6671" y="16393"/>
                    </a:cubicBezTo>
                    <a:cubicBezTo>
                      <a:pt x="5759" y="15733"/>
                      <a:pt x="4594" y="15198"/>
                      <a:pt x="3273" y="15198"/>
                    </a:cubicBezTo>
                    <a:lnTo>
                      <a:pt x="3273" y="14537"/>
                    </a:lnTo>
                    <a:cubicBezTo>
                      <a:pt x="3273" y="13499"/>
                      <a:pt x="3525" y="12460"/>
                      <a:pt x="3808" y="11516"/>
                    </a:cubicBezTo>
                    <a:cubicBezTo>
                      <a:pt x="6954" y="11800"/>
                      <a:pt x="9314" y="14159"/>
                      <a:pt x="10226" y="15324"/>
                    </a:cubicBezTo>
                    <a:cubicBezTo>
                      <a:pt x="10352" y="15198"/>
                      <a:pt x="10478" y="15072"/>
                      <a:pt x="10478" y="14946"/>
                    </a:cubicBezTo>
                    <a:cubicBezTo>
                      <a:pt x="9975" y="14411"/>
                      <a:pt x="9188" y="13499"/>
                      <a:pt x="7992" y="12712"/>
                    </a:cubicBezTo>
                    <a:cubicBezTo>
                      <a:pt x="6828" y="11925"/>
                      <a:pt x="5507" y="11265"/>
                      <a:pt x="4059" y="11139"/>
                    </a:cubicBezTo>
                    <a:cubicBezTo>
                      <a:pt x="4059" y="11013"/>
                      <a:pt x="4059" y="10887"/>
                      <a:pt x="4185" y="10887"/>
                    </a:cubicBezTo>
                    <a:lnTo>
                      <a:pt x="4185" y="10730"/>
                    </a:lnTo>
                    <a:cubicBezTo>
                      <a:pt x="4594" y="9691"/>
                      <a:pt x="5255" y="8653"/>
                      <a:pt x="6042" y="7741"/>
                    </a:cubicBezTo>
                    <a:lnTo>
                      <a:pt x="6419" y="7332"/>
                    </a:lnTo>
                    <a:cubicBezTo>
                      <a:pt x="9975" y="7867"/>
                      <a:pt x="11548" y="11516"/>
                      <a:pt x="12051" y="13090"/>
                    </a:cubicBezTo>
                    <a:cubicBezTo>
                      <a:pt x="12051" y="12964"/>
                      <a:pt x="12177" y="12964"/>
                      <a:pt x="12177" y="12838"/>
                    </a:cubicBezTo>
                    <a:lnTo>
                      <a:pt x="12335" y="12712"/>
                    </a:lnTo>
                    <a:cubicBezTo>
                      <a:pt x="12177" y="12177"/>
                      <a:pt x="11800" y="11265"/>
                      <a:pt x="11265" y="10478"/>
                    </a:cubicBezTo>
                    <a:cubicBezTo>
                      <a:pt x="10604" y="9314"/>
                      <a:pt x="9817" y="8527"/>
                      <a:pt x="8905" y="7867"/>
                    </a:cubicBezTo>
                    <a:cubicBezTo>
                      <a:pt x="8244" y="7332"/>
                      <a:pt x="7615" y="7080"/>
                      <a:pt x="6828" y="6954"/>
                    </a:cubicBezTo>
                    <a:cubicBezTo>
                      <a:pt x="7741" y="5884"/>
                      <a:pt x="8653" y="4846"/>
                      <a:pt x="9692" y="3808"/>
                    </a:cubicBezTo>
                    <a:cubicBezTo>
                      <a:pt x="11800" y="4311"/>
                      <a:pt x="13247" y="5758"/>
                      <a:pt x="13625" y="7992"/>
                    </a:cubicBezTo>
                    <a:cubicBezTo>
                      <a:pt x="13908" y="8905"/>
                      <a:pt x="13908" y="9817"/>
                      <a:pt x="13908" y="10478"/>
                    </a:cubicBezTo>
                    <a:cubicBezTo>
                      <a:pt x="14034" y="10226"/>
                      <a:pt x="14159" y="9943"/>
                      <a:pt x="14285" y="9691"/>
                    </a:cubicBezTo>
                    <a:cubicBezTo>
                      <a:pt x="14285" y="9157"/>
                      <a:pt x="14159" y="8527"/>
                      <a:pt x="14034" y="7992"/>
                    </a:cubicBezTo>
                    <a:cubicBezTo>
                      <a:pt x="13750" y="6671"/>
                      <a:pt x="13247" y="5224"/>
                      <a:pt x="11800" y="4311"/>
                    </a:cubicBezTo>
                    <a:cubicBezTo>
                      <a:pt x="11265" y="3934"/>
                      <a:pt x="10761" y="3650"/>
                      <a:pt x="10101" y="3525"/>
                    </a:cubicBezTo>
                    <a:cubicBezTo>
                      <a:pt x="10887" y="2612"/>
                      <a:pt x="11800" y="1825"/>
                      <a:pt x="12586" y="1165"/>
                    </a:cubicBezTo>
                    <a:cubicBezTo>
                      <a:pt x="14159" y="1825"/>
                      <a:pt x="14946" y="3650"/>
                      <a:pt x="15481" y="5098"/>
                    </a:cubicBezTo>
                    <a:cubicBezTo>
                      <a:pt x="15481" y="4720"/>
                      <a:pt x="15481" y="4185"/>
                      <a:pt x="15324" y="3808"/>
                    </a:cubicBezTo>
                    <a:cubicBezTo>
                      <a:pt x="14946" y="2738"/>
                      <a:pt x="14285" y="1700"/>
                      <a:pt x="13373" y="1165"/>
                    </a:cubicBezTo>
                    <a:cubicBezTo>
                      <a:pt x="13247" y="1039"/>
                      <a:pt x="13121" y="913"/>
                      <a:pt x="12964" y="913"/>
                    </a:cubicBezTo>
                    <a:cubicBezTo>
                      <a:pt x="13121" y="787"/>
                      <a:pt x="13373" y="504"/>
                      <a:pt x="13499" y="378"/>
                    </a:cubicBezTo>
                    <a:lnTo>
                      <a:pt x="13625" y="378"/>
                    </a:lnTo>
                    <a:lnTo>
                      <a:pt x="13499" y="252"/>
                    </a:lnTo>
                    <a:cubicBezTo>
                      <a:pt x="13373" y="252"/>
                      <a:pt x="13247" y="252"/>
                      <a:pt x="13247" y="126"/>
                    </a:cubicBezTo>
                    <a:cubicBezTo>
                      <a:pt x="12964" y="378"/>
                      <a:pt x="12712" y="504"/>
                      <a:pt x="12460" y="787"/>
                    </a:cubicBezTo>
                    <a:cubicBezTo>
                      <a:pt x="12335" y="913"/>
                      <a:pt x="12051" y="1039"/>
                      <a:pt x="11925" y="1291"/>
                    </a:cubicBezTo>
                    <a:cubicBezTo>
                      <a:pt x="11800" y="1165"/>
                      <a:pt x="11674" y="1039"/>
                      <a:pt x="11391" y="913"/>
                    </a:cubicBezTo>
                    <a:cubicBezTo>
                      <a:pt x="10761" y="504"/>
                      <a:pt x="10101" y="126"/>
                      <a:pt x="94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3"/>
        <p:cNvGrpSpPr/>
        <p:nvPr/>
      </p:nvGrpSpPr>
      <p:grpSpPr>
        <a:xfrm>
          <a:off x="0" y="0"/>
          <a:ext cx="0" cy="0"/>
          <a:chOff x="0" y="0"/>
          <a:chExt cx="0" cy="0"/>
        </a:xfrm>
      </p:grpSpPr>
      <p:grpSp>
        <p:nvGrpSpPr>
          <p:cNvPr id="154" name="Google Shape;154;g10ecc777680_0_144"/>
          <p:cNvGrpSpPr/>
          <p:nvPr/>
        </p:nvGrpSpPr>
        <p:grpSpPr>
          <a:xfrm>
            <a:off x="-300176" y="-402482"/>
            <a:ext cx="9566393" cy="5713431"/>
            <a:chOff x="-300176" y="-402482"/>
            <a:chExt cx="9566393" cy="5713431"/>
          </a:xfrm>
        </p:grpSpPr>
        <p:sp>
          <p:nvSpPr>
            <p:cNvPr id="155" name="Google Shape;155;g10ecc777680_0_144"/>
            <p:cNvSpPr/>
            <p:nvPr/>
          </p:nvSpPr>
          <p:spPr>
            <a:xfrm rot="1305502">
              <a:off x="312753" y="2821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10ecc777680_0_144"/>
            <p:cNvSpPr/>
            <p:nvPr/>
          </p:nvSpPr>
          <p:spPr>
            <a:xfrm rot="-2700000">
              <a:off x="-173347" y="1463587"/>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0ecc777680_0_144"/>
            <p:cNvSpPr/>
            <p:nvPr/>
          </p:nvSpPr>
          <p:spPr>
            <a:xfrm rot="-2700000">
              <a:off x="1977103" y="40292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0ecc777680_0_144"/>
            <p:cNvSpPr/>
            <p:nvPr/>
          </p:nvSpPr>
          <p:spPr>
            <a:xfrm rot="-2700000">
              <a:off x="4904803" y="830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10ecc777680_0_144"/>
            <p:cNvSpPr/>
            <p:nvPr/>
          </p:nvSpPr>
          <p:spPr>
            <a:xfrm rot="-632026">
              <a:off x="8000975" y="282152"/>
              <a:ext cx="379070" cy="51574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10ecc777680_0_144"/>
            <p:cNvSpPr/>
            <p:nvPr/>
          </p:nvSpPr>
          <p:spPr>
            <a:xfrm rot="-2700000">
              <a:off x="4194978" y="4259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10ecc777680_0_144"/>
            <p:cNvSpPr/>
            <p:nvPr/>
          </p:nvSpPr>
          <p:spPr>
            <a:xfrm rot="1305502">
              <a:off x="3242103" y="6585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10ecc777680_0_144"/>
            <p:cNvSpPr/>
            <p:nvPr/>
          </p:nvSpPr>
          <p:spPr>
            <a:xfrm rot="1305502">
              <a:off x="82090"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10ecc777680_0_144"/>
            <p:cNvSpPr/>
            <p:nvPr/>
          </p:nvSpPr>
          <p:spPr>
            <a:xfrm rot="-683304">
              <a:off x="3801752" y="2075188"/>
              <a:ext cx="379080" cy="515753"/>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0ecc777680_0_144"/>
            <p:cNvSpPr/>
            <p:nvPr/>
          </p:nvSpPr>
          <p:spPr>
            <a:xfrm rot="1305502">
              <a:off x="6137553" y="-16813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10ecc777680_0_144"/>
            <p:cNvSpPr/>
            <p:nvPr/>
          </p:nvSpPr>
          <p:spPr>
            <a:xfrm rot="-2421755">
              <a:off x="1842775" y="61369"/>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10ecc777680_0_144"/>
            <p:cNvSpPr/>
            <p:nvPr/>
          </p:nvSpPr>
          <p:spPr>
            <a:xfrm rot="-2421755">
              <a:off x="1349325" y="13656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10ecc777680_0_144"/>
            <p:cNvSpPr/>
            <p:nvPr/>
          </p:nvSpPr>
          <p:spPr>
            <a:xfrm rot="-2421755">
              <a:off x="219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10ecc777680_0_144"/>
            <p:cNvSpPr/>
            <p:nvPr/>
          </p:nvSpPr>
          <p:spPr>
            <a:xfrm rot="-2421755">
              <a:off x="8643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10ecc777680_0_144"/>
            <p:cNvSpPr/>
            <p:nvPr/>
          </p:nvSpPr>
          <p:spPr>
            <a:xfrm rot="-2421755">
              <a:off x="8390075" y="16941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10ecc777680_0_144"/>
            <p:cNvSpPr/>
            <p:nvPr/>
          </p:nvSpPr>
          <p:spPr>
            <a:xfrm rot="1305502">
              <a:off x="6779703" y="1365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10ecc777680_0_144"/>
            <p:cNvSpPr/>
            <p:nvPr/>
          </p:nvSpPr>
          <p:spPr>
            <a:xfrm rot="1305502">
              <a:off x="5275778" y="2623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10ecc777680_0_144"/>
            <p:cNvSpPr/>
            <p:nvPr/>
          </p:nvSpPr>
          <p:spPr>
            <a:xfrm rot="1305502">
              <a:off x="6619303" y="42598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10ecc777680_0_144"/>
            <p:cNvSpPr/>
            <p:nvPr/>
          </p:nvSpPr>
          <p:spPr>
            <a:xfrm rot="-2700000">
              <a:off x="7040428"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10ecc777680_0_144"/>
            <p:cNvSpPr/>
            <p:nvPr/>
          </p:nvSpPr>
          <p:spPr>
            <a:xfrm rot="-2700000">
              <a:off x="4333290" y="-343988"/>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10ecc777680_0_144"/>
            <p:cNvSpPr/>
            <p:nvPr/>
          </p:nvSpPr>
          <p:spPr>
            <a:xfrm rot="1305502">
              <a:off x="8805053" y="2843224"/>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10ecc777680_0_144"/>
            <p:cNvSpPr/>
            <p:nvPr/>
          </p:nvSpPr>
          <p:spPr>
            <a:xfrm rot="750061">
              <a:off x="1913329" y="2698892"/>
              <a:ext cx="379070" cy="515739"/>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7" name="Google Shape;177;g10ecc777680_0_144"/>
          <p:cNvGrpSpPr/>
          <p:nvPr/>
        </p:nvGrpSpPr>
        <p:grpSpPr>
          <a:xfrm rot="10800000">
            <a:off x="-1" y="-3"/>
            <a:ext cx="1197252" cy="1215869"/>
            <a:chOff x="2928388" y="1523700"/>
            <a:chExt cx="403550" cy="409825"/>
          </a:xfrm>
        </p:grpSpPr>
        <p:sp>
          <p:nvSpPr>
            <p:cNvPr id="178" name="Google Shape;178;g10ecc777680_0_144"/>
            <p:cNvSpPr/>
            <p:nvPr/>
          </p:nvSpPr>
          <p:spPr>
            <a:xfrm flipH="1">
              <a:off x="2928388"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10ecc777680_0_144"/>
            <p:cNvSpPr/>
            <p:nvPr/>
          </p:nvSpPr>
          <p:spPr>
            <a:xfrm flipH="1">
              <a:off x="3082563"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0" name="Google Shape;180;g10ecc777680_0_144"/>
          <p:cNvSpPr/>
          <p:nvPr/>
        </p:nvSpPr>
        <p:spPr>
          <a:xfrm rot="-5400000" flipH="1">
            <a:off x="8239775" y="4071750"/>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 name="Google Shape;181;g10ecc777680_0_144"/>
          <p:cNvGrpSpPr/>
          <p:nvPr/>
        </p:nvGrpSpPr>
        <p:grpSpPr>
          <a:xfrm rot="10800000">
            <a:off x="8378107" y="4209343"/>
            <a:ext cx="765905" cy="1041329"/>
            <a:chOff x="-2172100" y="2215650"/>
            <a:chExt cx="334325" cy="454550"/>
          </a:xfrm>
        </p:grpSpPr>
        <p:sp>
          <p:nvSpPr>
            <p:cNvPr id="182" name="Google Shape;182;g10ecc777680_0_144"/>
            <p:cNvSpPr/>
            <p:nvPr/>
          </p:nvSpPr>
          <p:spPr>
            <a:xfrm flipH="1">
              <a:off x="-2172100"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10ecc777680_0_144"/>
            <p:cNvSpPr/>
            <p:nvPr/>
          </p:nvSpPr>
          <p:spPr>
            <a:xfrm flipH="1">
              <a:off x="-2143000"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10ecc777680_0_144"/>
            <p:cNvSpPr/>
            <p:nvPr/>
          </p:nvSpPr>
          <p:spPr>
            <a:xfrm flipH="1">
              <a:off x="-2172100"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 name="Google Shape;185;g10ecc777680_0_144"/>
          <p:cNvSpPr txBox="1">
            <a:spLocks noGrp="1"/>
          </p:cNvSpPr>
          <p:nvPr>
            <p:ph type="title"/>
          </p:nvPr>
        </p:nvSpPr>
        <p:spPr>
          <a:xfrm>
            <a:off x="720000" y="1386525"/>
            <a:ext cx="4449600" cy="760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200"/>
              <a:buNone/>
              <a:defRPr sz="40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86" name="Google Shape;186;g10ecc777680_0_144"/>
          <p:cNvSpPr txBox="1">
            <a:spLocks noGrp="1"/>
          </p:cNvSpPr>
          <p:nvPr>
            <p:ph type="subTitle" idx="1"/>
          </p:nvPr>
        </p:nvSpPr>
        <p:spPr>
          <a:xfrm>
            <a:off x="720000" y="2146900"/>
            <a:ext cx="3697800" cy="16101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2400"/>
              <a:buNone/>
              <a:defRPr sz="1400"/>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187"/>
        <p:cNvGrpSpPr/>
        <p:nvPr/>
      </p:nvGrpSpPr>
      <p:grpSpPr>
        <a:xfrm>
          <a:off x="0" y="0"/>
          <a:ext cx="0" cy="0"/>
          <a:chOff x="0" y="0"/>
          <a:chExt cx="0" cy="0"/>
        </a:xfrm>
      </p:grpSpPr>
      <p:pic>
        <p:nvPicPr>
          <p:cNvPr id="188" name="Google Shape;188;g10ecc777680_0_178"/>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189" name="Google Shape;189;g10ecc777680_0_178"/>
          <p:cNvGrpSpPr/>
          <p:nvPr/>
        </p:nvGrpSpPr>
        <p:grpSpPr>
          <a:xfrm rot="10800000">
            <a:off x="8011711" y="8"/>
            <a:ext cx="1132281" cy="1149846"/>
            <a:chOff x="249825" y="1523700"/>
            <a:chExt cx="403550" cy="409825"/>
          </a:xfrm>
        </p:grpSpPr>
        <p:sp>
          <p:nvSpPr>
            <p:cNvPr id="190" name="Google Shape;190;g10ecc777680_0_178"/>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10ecc777680_0_178"/>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 name="Google Shape;192;g10ecc777680_0_178"/>
          <p:cNvSpPr/>
          <p:nvPr/>
        </p:nvSpPr>
        <p:spPr>
          <a:xfrm rot="5400000">
            <a:off x="-473625" y="3991491"/>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3" name="Google Shape;193;g10ecc777680_0_178"/>
          <p:cNvGrpSpPr/>
          <p:nvPr/>
        </p:nvGrpSpPr>
        <p:grpSpPr>
          <a:xfrm rot="6450712" flipH="1">
            <a:off x="286730" y="4430252"/>
            <a:ext cx="510583" cy="951677"/>
            <a:chOff x="249825" y="786650"/>
            <a:chExt cx="173875" cy="324100"/>
          </a:xfrm>
        </p:grpSpPr>
        <p:sp>
          <p:nvSpPr>
            <p:cNvPr id="194" name="Google Shape;194;g10ecc777680_0_178"/>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10ecc777680_0_178"/>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 name="Google Shape;196;g10ecc777680_0_178"/>
          <p:cNvGrpSpPr/>
          <p:nvPr/>
        </p:nvGrpSpPr>
        <p:grpSpPr>
          <a:xfrm rot="10800000">
            <a:off x="-98051" y="4129083"/>
            <a:ext cx="765905" cy="1041329"/>
            <a:chOff x="1527825" y="2215650"/>
            <a:chExt cx="334325" cy="454550"/>
          </a:xfrm>
        </p:grpSpPr>
        <p:sp>
          <p:nvSpPr>
            <p:cNvPr id="197" name="Google Shape;197;g10ecc777680_0_178"/>
            <p:cNvSpPr/>
            <p:nvPr/>
          </p:nvSpPr>
          <p:spPr>
            <a:xfrm>
              <a:off x="1527825"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10ecc777680_0_178"/>
            <p:cNvSpPr/>
            <p:nvPr/>
          </p:nvSpPr>
          <p:spPr>
            <a:xfrm>
              <a:off x="1557725"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10ecc777680_0_178"/>
            <p:cNvSpPr/>
            <p:nvPr/>
          </p:nvSpPr>
          <p:spPr>
            <a:xfrm>
              <a:off x="1527825"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 name="Google Shape;200;g10ecc777680_0_178"/>
          <p:cNvSpPr txBox="1">
            <a:spLocks noGrp="1"/>
          </p:cNvSpPr>
          <p:nvPr>
            <p:ph type="subTitle" idx="1"/>
          </p:nvPr>
        </p:nvSpPr>
        <p:spPr>
          <a:xfrm>
            <a:off x="1259313"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01" name="Google Shape;201;g10ecc777680_0_178"/>
          <p:cNvSpPr txBox="1">
            <a:spLocks noGrp="1"/>
          </p:cNvSpPr>
          <p:nvPr>
            <p:ph type="subTitle" idx="2"/>
          </p:nvPr>
        </p:nvSpPr>
        <p:spPr>
          <a:xfrm>
            <a:off x="1259313" y="2832425"/>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02" name="Google Shape;202;g10ecc777680_0_178"/>
          <p:cNvSpPr txBox="1">
            <a:spLocks noGrp="1"/>
          </p:cNvSpPr>
          <p:nvPr>
            <p:ph type="subTitle" idx="3"/>
          </p:nvPr>
        </p:nvSpPr>
        <p:spPr>
          <a:xfrm>
            <a:off x="5204787"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03" name="Google Shape;203;g10ecc777680_0_178"/>
          <p:cNvSpPr txBox="1">
            <a:spLocks noGrp="1"/>
          </p:cNvSpPr>
          <p:nvPr>
            <p:ph type="subTitle" idx="4"/>
          </p:nvPr>
        </p:nvSpPr>
        <p:spPr>
          <a:xfrm>
            <a:off x="5204787" y="2832400"/>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04" name="Google Shape;204;g10ecc777680_0_178"/>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TWO_COLUMNS_3">
  <p:cSld name="TITLE_AND_TWO_COLUMNS_3">
    <p:spTree>
      <p:nvGrpSpPr>
        <p:cNvPr id="1" name="Shape 205"/>
        <p:cNvGrpSpPr/>
        <p:nvPr/>
      </p:nvGrpSpPr>
      <p:grpSpPr>
        <a:xfrm>
          <a:off x="0" y="0"/>
          <a:ext cx="0" cy="0"/>
          <a:chOff x="0" y="0"/>
          <a:chExt cx="0" cy="0"/>
        </a:xfrm>
      </p:grpSpPr>
      <p:pic>
        <p:nvPicPr>
          <p:cNvPr id="206" name="Google Shape;206;g10ecc777680_0_196"/>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207" name="Google Shape;207;g10ecc777680_0_196"/>
          <p:cNvGrpSpPr/>
          <p:nvPr/>
        </p:nvGrpSpPr>
        <p:grpSpPr>
          <a:xfrm rot="10800000">
            <a:off x="8011711" y="8"/>
            <a:ext cx="1132281" cy="1149846"/>
            <a:chOff x="249825" y="1523700"/>
            <a:chExt cx="403550" cy="409825"/>
          </a:xfrm>
        </p:grpSpPr>
        <p:sp>
          <p:nvSpPr>
            <p:cNvPr id="208" name="Google Shape;208;g10ecc777680_0_196"/>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10ecc777680_0_196"/>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g10ecc777680_0_196"/>
          <p:cNvSpPr/>
          <p:nvPr/>
        </p:nvSpPr>
        <p:spPr>
          <a:xfrm rot="5400000">
            <a:off x="-473625" y="3991491"/>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1" name="Google Shape;211;g10ecc777680_0_196"/>
          <p:cNvGrpSpPr/>
          <p:nvPr/>
        </p:nvGrpSpPr>
        <p:grpSpPr>
          <a:xfrm rot="6450712" flipH="1">
            <a:off x="286730" y="4430252"/>
            <a:ext cx="510583" cy="951677"/>
            <a:chOff x="249825" y="786650"/>
            <a:chExt cx="173875" cy="324100"/>
          </a:xfrm>
        </p:grpSpPr>
        <p:sp>
          <p:nvSpPr>
            <p:cNvPr id="212" name="Google Shape;212;g10ecc777680_0_196"/>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10ecc777680_0_196"/>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 name="Google Shape;214;g10ecc777680_0_196"/>
          <p:cNvGrpSpPr/>
          <p:nvPr/>
        </p:nvGrpSpPr>
        <p:grpSpPr>
          <a:xfrm rot="10800000">
            <a:off x="-98051" y="4129083"/>
            <a:ext cx="765905" cy="1041329"/>
            <a:chOff x="1527825" y="2215650"/>
            <a:chExt cx="334325" cy="454550"/>
          </a:xfrm>
        </p:grpSpPr>
        <p:sp>
          <p:nvSpPr>
            <p:cNvPr id="215" name="Google Shape;215;g10ecc777680_0_196"/>
            <p:cNvSpPr/>
            <p:nvPr/>
          </p:nvSpPr>
          <p:spPr>
            <a:xfrm>
              <a:off x="1527825"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10ecc777680_0_196"/>
            <p:cNvSpPr/>
            <p:nvPr/>
          </p:nvSpPr>
          <p:spPr>
            <a:xfrm>
              <a:off x="1557725"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10ecc777680_0_196"/>
            <p:cNvSpPr/>
            <p:nvPr/>
          </p:nvSpPr>
          <p:spPr>
            <a:xfrm>
              <a:off x="1527825"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Google Shape;218;g10ecc777680_0_196"/>
          <p:cNvSpPr txBox="1">
            <a:spLocks noGrp="1"/>
          </p:cNvSpPr>
          <p:nvPr>
            <p:ph type="subTitle" idx="1"/>
          </p:nvPr>
        </p:nvSpPr>
        <p:spPr>
          <a:xfrm>
            <a:off x="1259313"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19" name="Google Shape;219;g10ecc777680_0_196"/>
          <p:cNvSpPr txBox="1">
            <a:spLocks noGrp="1"/>
          </p:cNvSpPr>
          <p:nvPr>
            <p:ph type="subTitle" idx="2"/>
          </p:nvPr>
        </p:nvSpPr>
        <p:spPr>
          <a:xfrm>
            <a:off x="1259313" y="2832425"/>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20" name="Google Shape;220;g10ecc777680_0_196"/>
          <p:cNvSpPr txBox="1">
            <a:spLocks noGrp="1"/>
          </p:cNvSpPr>
          <p:nvPr>
            <p:ph type="subTitle" idx="3"/>
          </p:nvPr>
        </p:nvSpPr>
        <p:spPr>
          <a:xfrm>
            <a:off x="5204787"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21" name="Google Shape;221;g10ecc777680_0_196"/>
          <p:cNvSpPr txBox="1">
            <a:spLocks noGrp="1"/>
          </p:cNvSpPr>
          <p:nvPr>
            <p:ph type="subTitle" idx="4"/>
          </p:nvPr>
        </p:nvSpPr>
        <p:spPr>
          <a:xfrm>
            <a:off x="5204787" y="2832400"/>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22" name="Google Shape;222;g10ecc777680_0_196"/>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1">
  <p:cSld name="CUSTOM_5">
    <p:spTree>
      <p:nvGrpSpPr>
        <p:cNvPr id="1" name="Shape 223"/>
        <p:cNvGrpSpPr/>
        <p:nvPr/>
      </p:nvGrpSpPr>
      <p:grpSpPr>
        <a:xfrm>
          <a:off x="0" y="0"/>
          <a:ext cx="0" cy="0"/>
          <a:chOff x="0" y="0"/>
          <a:chExt cx="0" cy="0"/>
        </a:xfrm>
      </p:grpSpPr>
      <p:pic>
        <p:nvPicPr>
          <p:cNvPr id="224" name="Google Shape;224;g10ecc777680_0_214"/>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225" name="Google Shape;225;g10ecc777680_0_214"/>
          <p:cNvGrpSpPr/>
          <p:nvPr/>
        </p:nvGrpSpPr>
        <p:grpSpPr>
          <a:xfrm rot="10800000" flipH="1">
            <a:off x="7943322" y="-341724"/>
            <a:ext cx="1499989" cy="1903924"/>
            <a:chOff x="7908572" y="3613175"/>
            <a:chExt cx="1499989" cy="1903924"/>
          </a:xfrm>
        </p:grpSpPr>
        <p:grpSp>
          <p:nvGrpSpPr>
            <p:cNvPr id="226" name="Google Shape;226;g10ecc777680_0_214"/>
            <p:cNvGrpSpPr/>
            <p:nvPr/>
          </p:nvGrpSpPr>
          <p:grpSpPr>
            <a:xfrm rot="8498445">
              <a:off x="8450354" y="3712469"/>
              <a:ext cx="550008" cy="1506832"/>
              <a:chOff x="875725" y="2057550"/>
              <a:chExt cx="281625" cy="771500"/>
            </a:xfrm>
          </p:grpSpPr>
          <p:sp>
            <p:nvSpPr>
              <p:cNvPr id="227" name="Google Shape;227;g10ecc777680_0_214"/>
              <p:cNvSpPr/>
              <p:nvPr/>
            </p:nvSpPr>
            <p:spPr>
              <a:xfrm>
                <a:off x="875725" y="2058100"/>
                <a:ext cx="281625" cy="770950"/>
              </a:xfrm>
              <a:custGeom>
                <a:avLst/>
                <a:gdLst/>
                <a:ahLst/>
                <a:cxnLst/>
                <a:rect l="l" t="t" r="r" b="b"/>
                <a:pathLst>
                  <a:path w="11265" h="30838" extrusionOk="0">
                    <a:moveTo>
                      <a:pt x="8731" y="0"/>
                    </a:moveTo>
                    <a:cubicBezTo>
                      <a:pt x="8039" y="0"/>
                      <a:pt x="6911" y="1358"/>
                      <a:pt x="6419" y="1733"/>
                    </a:cubicBezTo>
                    <a:cubicBezTo>
                      <a:pt x="3147" y="5006"/>
                      <a:pt x="1448" y="9474"/>
                      <a:pt x="787" y="13910"/>
                    </a:cubicBezTo>
                    <a:cubicBezTo>
                      <a:pt x="1" y="19573"/>
                      <a:pt x="1039" y="25206"/>
                      <a:pt x="1952" y="30838"/>
                    </a:cubicBezTo>
                    <a:cubicBezTo>
                      <a:pt x="2895" y="27282"/>
                      <a:pt x="4720" y="24010"/>
                      <a:pt x="6545" y="20738"/>
                    </a:cubicBezTo>
                    <a:cubicBezTo>
                      <a:pt x="8244" y="17465"/>
                      <a:pt x="9975" y="14193"/>
                      <a:pt x="10761" y="10512"/>
                    </a:cubicBezTo>
                    <a:cubicBezTo>
                      <a:pt x="11265" y="8026"/>
                      <a:pt x="11265" y="5257"/>
                      <a:pt x="10478" y="2772"/>
                    </a:cubicBezTo>
                    <a:cubicBezTo>
                      <a:pt x="10352" y="2111"/>
                      <a:pt x="9818" y="160"/>
                      <a:pt x="8905" y="34"/>
                    </a:cubicBezTo>
                    <a:cubicBezTo>
                      <a:pt x="8851" y="11"/>
                      <a:pt x="8793" y="0"/>
                      <a:pt x="87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0ecc777680_0_214"/>
              <p:cNvSpPr/>
              <p:nvPr/>
            </p:nvSpPr>
            <p:spPr>
              <a:xfrm>
                <a:off x="892250" y="2057550"/>
                <a:ext cx="245450" cy="771500"/>
              </a:xfrm>
              <a:custGeom>
                <a:avLst/>
                <a:gdLst/>
                <a:ahLst/>
                <a:cxnLst/>
                <a:rect l="l" t="t" r="r" b="b"/>
                <a:pathLst>
                  <a:path w="9818" h="30860" extrusionOk="0">
                    <a:moveTo>
                      <a:pt x="8207" y="0"/>
                    </a:moveTo>
                    <a:cubicBezTo>
                      <a:pt x="8160" y="0"/>
                      <a:pt x="8076" y="56"/>
                      <a:pt x="7992" y="56"/>
                    </a:cubicBezTo>
                    <a:cubicBezTo>
                      <a:pt x="7458" y="2668"/>
                      <a:pt x="6419" y="5688"/>
                      <a:pt x="5507" y="8300"/>
                    </a:cubicBezTo>
                    <a:cubicBezTo>
                      <a:pt x="5507" y="8426"/>
                      <a:pt x="5381" y="8583"/>
                      <a:pt x="5381" y="8709"/>
                    </a:cubicBezTo>
                    <a:lnTo>
                      <a:pt x="1039" y="9999"/>
                    </a:lnTo>
                    <a:cubicBezTo>
                      <a:pt x="913" y="10156"/>
                      <a:pt x="913" y="10282"/>
                      <a:pt x="913" y="10534"/>
                    </a:cubicBezTo>
                    <a:lnTo>
                      <a:pt x="5224" y="9087"/>
                    </a:lnTo>
                    <a:lnTo>
                      <a:pt x="5224" y="9087"/>
                    </a:lnTo>
                    <a:cubicBezTo>
                      <a:pt x="4720" y="10660"/>
                      <a:pt x="4185" y="12107"/>
                      <a:pt x="3808" y="13429"/>
                    </a:cubicBezTo>
                    <a:cubicBezTo>
                      <a:pt x="3399" y="15128"/>
                      <a:pt x="3021" y="16827"/>
                      <a:pt x="2612" y="18526"/>
                    </a:cubicBezTo>
                    <a:lnTo>
                      <a:pt x="1" y="20760"/>
                    </a:lnTo>
                    <a:lnTo>
                      <a:pt x="1" y="21295"/>
                    </a:lnTo>
                    <a:lnTo>
                      <a:pt x="2486" y="19186"/>
                    </a:lnTo>
                    <a:lnTo>
                      <a:pt x="2486" y="19186"/>
                    </a:lnTo>
                    <a:cubicBezTo>
                      <a:pt x="1700" y="23906"/>
                      <a:pt x="1291" y="28248"/>
                      <a:pt x="1165" y="30073"/>
                    </a:cubicBezTo>
                    <a:cubicBezTo>
                      <a:pt x="1165" y="30325"/>
                      <a:pt x="1291" y="30608"/>
                      <a:pt x="1291" y="30860"/>
                    </a:cubicBezTo>
                    <a:cubicBezTo>
                      <a:pt x="1448" y="30608"/>
                      <a:pt x="1448" y="30325"/>
                      <a:pt x="1574" y="29947"/>
                    </a:cubicBezTo>
                    <a:cubicBezTo>
                      <a:pt x="1825" y="27461"/>
                      <a:pt x="2486" y="20634"/>
                      <a:pt x="4059" y="14341"/>
                    </a:cubicBezTo>
                    <a:lnTo>
                      <a:pt x="6671" y="19438"/>
                    </a:lnTo>
                    <a:cubicBezTo>
                      <a:pt x="6671" y="19186"/>
                      <a:pt x="6797" y="19061"/>
                      <a:pt x="6797" y="18935"/>
                    </a:cubicBezTo>
                    <a:lnTo>
                      <a:pt x="4185" y="13680"/>
                    </a:lnTo>
                    <a:lnTo>
                      <a:pt x="4185" y="13554"/>
                    </a:lnTo>
                    <a:cubicBezTo>
                      <a:pt x="4720" y="11981"/>
                      <a:pt x="5224" y="10282"/>
                      <a:pt x="5884" y="8426"/>
                    </a:cubicBezTo>
                    <a:cubicBezTo>
                      <a:pt x="6010" y="8048"/>
                      <a:pt x="6293" y="7513"/>
                      <a:pt x="6419" y="7010"/>
                    </a:cubicBezTo>
                    <a:lnTo>
                      <a:pt x="9691" y="12233"/>
                    </a:lnTo>
                    <a:cubicBezTo>
                      <a:pt x="9691" y="12107"/>
                      <a:pt x="9817" y="11855"/>
                      <a:pt x="9817" y="11729"/>
                    </a:cubicBezTo>
                    <a:lnTo>
                      <a:pt x="6545" y="6475"/>
                    </a:lnTo>
                    <a:cubicBezTo>
                      <a:pt x="7332" y="4241"/>
                      <a:pt x="7992" y="2007"/>
                      <a:pt x="8370" y="56"/>
                    </a:cubicBezTo>
                    <a:lnTo>
                      <a:pt x="8244" y="56"/>
                    </a:lnTo>
                    <a:cubicBezTo>
                      <a:pt x="8244" y="14"/>
                      <a:pt x="8230" y="0"/>
                      <a:pt x="82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9" name="Google Shape;229;g10ecc777680_0_214"/>
            <p:cNvSpPr/>
            <p:nvPr/>
          </p:nvSpPr>
          <p:spPr>
            <a:xfrm rot="-6396751" flipH="1">
              <a:off x="8201831" y="4462874"/>
              <a:ext cx="837583" cy="261764"/>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10ecc777680_0_214"/>
            <p:cNvSpPr/>
            <p:nvPr/>
          </p:nvSpPr>
          <p:spPr>
            <a:xfrm rot="-5400000" flipH="1">
              <a:off x="8258829" y="4086731"/>
              <a:ext cx="1377688" cy="430576"/>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1" name="Google Shape;231;g10ecc777680_0_214"/>
            <p:cNvGrpSpPr/>
            <p:nvPr/>
          </p:nvGrpSpPr>
          <p:grpSpPr>
            <a:xfrm rot="7442840" flipH="1">
              <a:off x="8208723" y="4340777"/>
              <a:ext cx="737721" cy="1116361"/>
              <a:chOff x="429725" y="2094100"/>
              <a:chExt cx="403550" cy="610675"/>
            </a:xfrm>
          </p:grpSpPr>
          <p:sp>
            <p:nvSpPr>
              <p:cNvPr id="232" name="Google Shape;232;g10ecc777680_0_214"/>
              <p:cNvSpPr/>
              <p:nvPr/>
            </p:nvSpPr>
            <p:spPr>
              <a:xfrm>
                <a:off x="429725" y="2095625"/>
                <a:ext cx="347700" cy="609150"/>
              </a:xfrm>
              <a:custGeom>
                <a:avLst/>
                <a:gdLst/>
                <a:ahLst/>
                <a:cxnLst/>
                <a:rect l="l" t="t" r="r" b="b"/>
                <a:pathLst>
                  <a:path w="13908" h="24366" extrusionOk="0">
                    <a:moveTo>
                      <a:pt x="11923" y="0"/>
                    </a:moveTo>
                    <a:cubicBezTo>
                      <a:pt x="11153" y="0"/>
                      <a:pt x="10378" y="104"/>
                      <a:pt x="9849" y="232"/>
                    </a:cubicBezTo>
                    <a:cubicBezTo>
                      <a:pt x="7489" y="767"/>
                      <a:pt x="5633" y="2057"/>
                      <a:pt x="4060" y="3756"/>
                    </a:cubicBezTo>
                    <a:cubicBezTo>
                      <a:pt x="1322" y="7060"/>
                      <a:pt x="127" y="10993"/>
                      <a:pt x="536" y="14926"/>
                    </a:cubicBezTo>
                    <a:cubicBezTo>
                      <a:pt x="1071" y="18702"/>
                      <a:pt x="3273" y="22383"/>
                      <a:pt x="6577" y="24365"/>
                    </a:cubicBezTo>
                    <a:cubicBezTo>
                      <a:pt x="6577" y="24365"/>
                      <a:pt x="1" y="15430"/>
                      <a:pt x="6419" y="7689"/>
                    </a:cubicBezTo>
                    <a:cubicBezTo>
                      <a:pt x="9188" y="4417"/>
                      <a:pt x="11800" y="2057"/>
                      <a:pt x="13908" y="358"/>
                    </a:cubicBezTo>
                    <a:cubicBezTo>
                      <a:pt x="13399" y="96"/>
                      <a:pt x="12663" y="0"/>
                      <a:pt x="11923" y="0"/>
                    </a:cubicBezTo>
                    <a:close/>
                  </a:path>
                </a:pathLst>
              </a:custGeom>
              <a:solidFill>
                <a:srgbClr val="DD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0ecc777680_0_214"/>
              <p:cNvSpPr/>
              <p:nvPr/>
            </p:nvSpPr>
            <p:spPr>
              <a:xfrm>
                <a:off x="432875" y="2094100"/>
                <a:ext cx="400400" cy="610675"/>
              </a:xfrm>
              <a:custGeom>
                <a:avLst/>
                <a:gdLst/>
                <a:ahLst/>
                <a:cxnLst/>
                <a:rect l="l" t="t" r="r" b="b"/>
                <a:pathLst>
                  <a:path w="16016" h="24427" extrusionOk="0">
                    <a:moveTo>
                      <a:pt x="11657" y="1"/>
                    </a:moveTo>
                    <a:cubicBezTo>
                      <a:pt x="10925" y="1"/>
                      <a:pt x="10207" y="103"/>
                      <a:pt x="9723" y="293"/>
                    </a:cubicBezTo>
                    <a:cubicBezTo>
                      <a:pt x="7363" y="828"/>
                      <a:pt x="5507" y="2118"/>
                      <a:pt x="3934" y="3817"/>
                    </a:cubicBezTo>
                    <a:cubicBezTo>
                      <a:pt x="1196" y="7121"/>
                      <a:pt x="1" y="11054"/>
                      <a:pt x="410" y="14987"/>
                    </a:cubicBezTo>
                    <a:cubicBezTo>
                      <a:pt x="945" y="18763"/>
                      <a:pt x="3147" y="22444"/>
                      <a:pt x="6451" y="24426"/>
                    </a:cubicBezTo>
                    <a:cubicBezTo>
                      <a:pt x="6451" y="22318"/>
                      <a:pt x="7363" y="20084"/>
                      <a:pt x="8527" y="18259"/>
                    </a:cubicBezTo>
                    <a:cubicBezTo>
                      <a:pt x="9849" y="16403"/>
                      <a:pt x="11296" y="14830"/>
                      <a:pt x="12586" y="13005"/>
                    </a:cubicBezTo>
                    <a:cubicBezTo>
                      <a:pt x="13908" y="11306"/>
                      <a:pt x="15229" y="9324"/>
                      <a:pt x="15607" y="7247"/>
                    </a:cubicBezTo>
                    <a:cubicBezTo>
                      <a:pt x="16016" y="5800"/>
                      <a:pt x="16016" y="4352"/>
                      <a:pt x="15607" y="3031"/>
                    </a:cubicBezTo>
                    <a:cubicBezTo>
                      <a:pt x="15355" y="2118"/>
                      <a:pt x="14820" y="954"/>
                      <a:pt x="13908" y="419"/>
                    </a:cubicBezTo>
                    <a:cubicBezTo>
                      <a:pt x="13354" y="134"/>
                      <a:pt x="12495" y="1"/>
                      <a:pt x="116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0ecc777680_0_214"/>
              <p:cNvSpPr/>
              <p:nvPr/>
            </p:nvSpPr>
            <p:spPr>
              <a:xfrm>
                <a:off x="443100" y="2098275"/>
                <a:ext cx="387025" cy="606500"/>
              </a:xfrm>
              <a:custGeom>
                <a:avLst/>
                <a:gdLst/>
                <a:ahLst/>
                <a:cxnLst/>
                <a:rect l="l" t="t" r="r" b="b"/>
                <a:pathLst>
                  <a:path w="15481" h="24260" extrusionOk="0">
                    <a:moveTo>
                      <a:pt x="9440" y="1"/>
                    </a:moveTo>
                    <a:lnTo>
                      <a:pt x="9314" y="126"/>
                    </a:lnTo>
                    <a:cubicBezTo>
                      <a:pt x="9031" y="126"/>
                      <a:pt x="8779" y="252"/>
                      <a:pt x="8527" y="252"/>
                    </a:cubicBezTo>
                    <a:cubicBezTo>
                      <a:pt x="9440" y="378"/>
                      <a:pt x="10604" y="661"/>
                      <a:pt x="11548" y="1574"/>
                    </a:cubicBezTo>
                    <a:cubicBezTo>
                      <a:pt x="10604" y="2360"/>
                      <a:pt x="9692" y="3273"/>
                      <a:pt x="8779" y="4185"/>
                    </a:cubicBezTo>
                    <a:cubicBezTo>
                      <a:pt x="8527" y="3934"/>
                      <a:pt x="8244" y="3650"/>
                      <a:pt x="7992" y="3525"/>
                    </a:cubicBezTo>
                    <a:cubicBezTo>
                      <a:pt x="7067" y="2799"/>
                      <a:pt x="6043" y="2571"/>
                      <a:pt x="5203" y="2571"/>
                    </a:cubicBezTo>
                    <a:cubicBezTo>
                      <a:pt x="4986" y="2571"/>
                      <a:pt x="4782" y="2586"/>
                      <a:pt x="4594" y="2612"/>
                    </a:cubicBezTo>
                    <a:cubicBezTo>
                      <a:pt x="4311" y="2864"/>
                      <a:pt x="4185" y="3021"/>
                      <a:pt x="4059" y="3147"/>
                    </a:cubicBezTo>
                    <a:cubicBezTo>
                      <a:pt x="4369" y="3063"/>
                      <a:pt x="4751" y="3003"/>
                      <a:pt x="5176" y="3003"/>
                    </a:cubicBezTo>
                    <a:cubicBezTo>
                      <a:pt x="6179" y="3003"/>
                      <a:pt x="7423" y="3332"/>
                      <a:pt x="8527" y="4437"/>
                    </a:cubicBezTo>
                    <a:cubicBezTo>
                      <a:pt x="7741" y="5224"/>
                      <a:pt x="6954" y="6010"/>
                      <a:pt x="6293" y="6954"/>
                    </a:cubicBezTo>
                    <a:cubicBezTo>
                      <a:pt x="6168" y="7080"/>
                      <a:pt x="6042" y="7206"/>
                      <a:pt x="5884" y="7332"/>
                    </a:cubicBezTo>
                    <a:cubicBezTo>
                      <a:pt x="5633" y="7206"/>
                      <a:pt x="5507" y="6954"/>
                      <a:pt x="5255" y="6797"/>
                    </a:cubicBezTo>
                    <a:cubicBezTo>
                      <a:pt x="4594" y="6293"/>
                      <a:pt x="3808" y="6167"/>
                      <a:pt x="3021" y="6167"/>
                    </a:cubicBezTo>
                    <a:cubicBezTo>
                      <a:pt x="2486" y="6167"/>
                      <a:pt x="1951" y="6293"/>
                      <a:pt x="1574" y="6545"/>
                    </a:cubicBezTo>
                    <a:cubicBezTo>
                      <a:pt x="1448" y="6797"/>
                      <a:pt x="1322" y="6954"/>
                      <a:pt x="1322" y="7206"/>
                    </a:cubicBezTo>
                    <a:cubicBezTo>
                      <a:pt x="1700" y="6954"/>
                      <a:pt x="2360" y="6545"/>
                      <a:pt x="3147" y="6545"/>
                    </a:cubicBezTo>
                    <a:cubicBezTo>
                      <a:pt x="3934" y="6545"/>
                      <a:pt x="4846" y="6954"/>
                      <a:pt x="5633" y="7583"/>
                    </a:cubicBezTo>
                    <a:cubicBezTo>
                      <a:pt x="4846" y="8527"/>
                      <a:pt x="4311" y="9566"/>
                      <a:pt x="3934" y="10478"/>
                    </a:cubicBezTo>
                    <a:cubicBezTo>
                      <a:pt x="3435" y="10239"/>
                      <a:pt x="2987" y="10151"/>
                      <a:pt x="2557" y="10151"/>
                    </a:cubicBezTo>
                    <a:cubicBezTo>
                      <a:pt x="2309" y="10151"/>
                      <a:pt x="2067" y="10180"/>
                      <a:pt x="1826" y="10226"/>
                    </a:cubicBezTo>
                    <a:cubicBezTo>
                      <a:pt x="1165" y="10478"/>
                      <a:pt x="536" y="10887"/>
                      <a:pt x="126" y="11391"/>
                    </a:cubicBezTo>
                    <a:cubicBezTo>
                      <a:pt x="1" y="11516"/>
                      <a:pt x="1" y="11800"/>
                      <a:pt x="1" y="12051"/>
                    </a:cubicBezTo>
                    <a:cubicBezTo>
                      <a:pt x="536" y="11391"/>
                      <a:pt x="1165" y="10887"/>
                      <a:pt x="1951" y="10604"/>
                    </a:cubicBezTo>
                    <a:cubicBezTo>
                      <a:pt x="2173" y="10552"/>
                      <a:pt x="2416" y="10521"/>
                      <a:pt x="2663" y="10521"/>
                    </a:cubicBezTo>
                    <a:cubicBezTo>
                      <a:pt x="3012" y="10521"/>
                      <a:pt x="3369" y="10582"/>
                      <a:pt x="3682" y="10730"/>
                    </a:cubicBezTo>
                    <a:cubicBezTo>
                      <a:pt x="3273" y="12051"/>
                      <a:pt x="3021" y="13247"/>
                      <a:pt x="2895" y="14285"/>
                    </a:cubicBezTo>
                    <a:cubicBezTo>
                      <a:pt x="1700" y="14285"/>
                      <a:pt x="913" y="15072"/>
                      <a:pt x="252" y="15984"/>
                    </a:cubicBezTo>
                    <a:cubicBezTo>
                      <a:pt x="252" y="16236"/>
                      <a:pt x="378" y="16393"/>
                      <a:pt x="378" y="16645"/>
                    </a:cubicBezTo>
                    <a:cubicBezTo>
                      <a:pt x="913" y="15607"/>
                      <a:pt x="1700" y="14663"/>
                      <a:pt x="2895" y="14663"/>
                    </a:cubicBezTo>
                    <a:lnTo>
                      <a:pt x="2895" y="15324"/>
                    </a:lnTo>
                    <a:lnTo>
                      <a:pt x="2895" y="15449"/>
                    </a:lnTo>
                    <a:cubicBezTo>
                      <a:pt x="2895" y="16393"/>
                      <a:pt x="3021" y="17180"/>
                      <a:pt x="3147" y="17966"/>
                    </a:cubicBezTo>
                    <a:cubicBezTo>
                      <a:pt x="2486" y="18470"/>
                      <a:pt x="2109" y="19257"/>
                      <a:pt x="1826" y="19917"/>
                    </a:cubicBezTo>
                    <a:cubicBezTo>
                      <a:pt x="1826" y="20043"/>
                      <a:pt x="1951" y="20169"/>
                      <a:pt x="2109" y="20326"/>
                    </a:cubicBezTo>
                    <a:cubicBezTo>
                      <a:pt x="2235" y="19666"/>
                      <a:pt x="2612" y="19005"/>
                      <a:pt x="3273" y="18344"/>
                    </a:cubicBezTo>
                    <a:lnTo>
                      <a:pt x="3273" y="18879"/>
                    </a:lnTo>
                    <a:cubicBezTo>
                      <a:pt x="3934" y="21365"/>
                      <a:pt x="5098" y="23190"/>
                      <a:pt x="5633" y="23976"/>
                    </a:cubicBezTo>
                    <a:cubicBezTo>
                      <a:pt x="5759" y="24102"/>
                      <a:pt x="5884" y="24259"/>
                      <a:pt x="6042" y="24259"/>
                    </a:cubicBezTo>
                    <a:lnTo>
                      <a:pt x="6042" y="23976"/>
                    </a:lnTo>
                    <a:cubicBezTo>
                      <a:pt x="5633" y="23315"/>
                      <a:pt x="4594" y="21616"/>
                      <a:pt x="3934" y="19382"/>
                    </a:cubicBezTo>
                    <a:cubicBezTo>
                      <a:pt x="5255" y="19382"/>
                      <a:pt x="6168" y="20043"/>
                      <a:pt x="6828" y="20704"/>
                    </a:cubicBezTo>
                    <a:cubicBezTo>
                      <a:pt x="6828" y="20578"/>
                      <a:pt x="6954" y="20452"/>
                      <a:pt x="6954" y="20326"/>
                    </a:cubicBezTo>
                    <a:cubicBezTo>
                      <a:pt x="6671" y="20169"/>
                      <a:pt x="6545" y="19917"/>
                      <a:pt x="6293" y="19791"/>
                    </a:cubicBezTo>
                    <a:cubicBezTo>
                      <a:pt x="5633" y="19382"/>
                      <a:pt x="4846" y="19005"/>
                      <a:pt x="3808" y="19005"/>
                    </a:cubicBezTo>
                    <a:cubicBezTo>
                      <a:pt x="3808" y="18879"/>
                      <a:pt x="3682" y="18879"/>
                      <a:pt x="3682" y="18753"/>
                    </a:cubicBezTo>
                    <a:cubicBezTo>
                      <a:pt x="3682" y="18470"/>
                      <a:pt x="3525" y="18218"/>
                      <a:pt x="3525" y="17966"/>
                    </a:cubicBezTo>
                    <a:cubicBezTo>
                      <a:pt x="3399" y="17180"/>
                      <a:pt x="3273" y="16393"/>
                      <a:pt x="3273" y="15607"/>
                    </a:cubicBezTo>
                    <a:cubicBezTo>
                      <a:pt x="5633" y="15607"/>
                      <a:pt x="7206" y="17180"/>
                      <a:pt x="8118" y="18218"/>
                    </a:cubicBezTo>
                    <a:lnTo>
                      <a:pt x="8118" y="18092"/>
                    </a:lnTo>
                    <a:cubicBezTo>
                      <a:pt x="8244" y="17966"/>
                      <a:pt x="8244" y="17966"/>
                      <a:pt x="8402" y="17809"/>
                    </a:cubicBezTo>
                    <a:cubicBezTo>
                      <a:pt x="7992" y="17306"/>
                      <a:pt x="7458" y="16771"/>
                      <a:pt x="6671" y="16393"/>
                    </a:cubicBezTo>
                    <a:cubicBezTo>
                      <a:pt x="5759" y="15733"/>
                      <a:pt x="4594" y="15198"/>
                      <a:pt x="3273" y="15198"/>
                    </a:cubicBezTo>
                    <a:lnTo>
                      <a:pt x="3273" y="14537"/>
                    </a:lnTo>
                    <a:cubicBezTo>
                      <a:pt x="3273" y="13499"/>
                      <a:pt x="3525" y="12460"/>
                      <a:pt x="3808" y="11516"/>
                    </a:cubicBezTo>
                    <a:cubicBezTo>
                      <a:pt x="6954" y="11800"/>
                      <a:pt x="9314" y="14159"/>
                      <a:pt x="10226" y="15324"/>
                    </a:cubicBezTo>
                    <a:cubicBezTo>
                      <a:pt x="10352" y="15198"/>
                      <a:pt x="10478" y="15072"/>
                      <a:pt x="10478" y="14946"/>
                    </a:cubicBezTo>
                    <a:cubicBezTo>
                      <a:pt x="9975" y="14411"/>
                      <a:pt x="9188" y="13499"/>
                      <a:pt x="7992" y="12712"/>
                    </a:cubicBezTo>
                    <a:cubicBezTo>
                      <a:pt x="6828" y="11925"/>
                      <a:pt x="5507" y="11265"/>
                      <a:pt x="4059" y="11139"/>
                    </a:cubicBezTo>
                    <a:cubicBezTo>
                      <a:pt x="4059" y="11013"/>
                      <a:pt x="4059" y="10887"/>
                      <a:pt x="4185" y="10887"/>
                    </a:cubicBezTo>
                    <a:lnTo>
                      <a:pt x="4185" y="10730"/>
                    </a:lnTo>
                    <a:cubicBezTo>
                      <a:pt x="4594" y="9691"/>
                      <a:pt x="5255" y="8653"/>
                      <a:pt x="6042" y="7741"/>
                    </a:cubicBezTo>
                    <a:lnTo>
                      <a:pt x="6419" y="7332"/>
                    </a:lnTo>
                    <a:cubicBezTo>
                      <a:pt x="9975" y="7867"/>
                      <a:pt x="11548" y="11516"/>
                      <a:pt x="12051" y="13090"/>
                    </a:cubicBezTo>
                    <a:cubicBezTo>
                      <a:pt x="12051" y="12964"/>
                      <a:pt x="12177" y="12964"/>
                      <a:pt x="12177" y="12838"/>
                    </a:cubicBezTo>
                    <a:lnTo>
                      <a:pt x="12335" y="12712"/>
                    </a:lnTo>
                    <a:cubicBezTo>
                      <a:pt x="12177" y="12177"/>
                      <a:pt x="11800" y="11265"/>
                      <a:pt x="11265" y="10478"/>
                    </a:cubicBezTo>
                    <a:cubicBezTo>
                      <a:pt x="10604" y="9314"/>
                      <a:pt x="9817" y="8527"/>
                      <a:pt x="8905" y="7867"/>
                    </a:cubicBezTo>
                    <a:cubicBezTo>
                      <a:pt x="8244" y="7332"/>
                      <a:pt x="7615" y="7080"/>
                      <a:pt x="6828" y="6954"/>
                    </a:cubicBezTo>
                    <a:cubicBezTo>
                      <a:pt x="7741" y="5884"/>
                      <a:pt x="8653" y="4846"/>
                      <a:pt x="9692" y="3808"/>
                    </a:cubicBezTo>
                    <a:cubicBezTo>
                      <a:pt x="11800" y="4311"/>
                      <a:pt x="13247" y="5758"/>
                      <a:pt x="13625" y="7992"/>
                    </a:cubicBezTo>
                    <a:cubicBezTo>
                      <a:pt x="13908" y="8905"/>
                      <a:pt x="13908" y="9817"/>
                      <a:pt x="13908" y="10478"/>
                    </a:cubicBezTo>
                    <a:cubicBezTo>
                      <a:pt x="14034" y="10226"/>
                      <a:pt x="14159" y="9943"/>
                      <a:pt x="14285" y="9691"/>
                    </a:cubicBezTo>
                    <a:cubicBezTo>
                      <a:pt x="14285" y="9157"/>
                      <a:pt x="14159" y="8527"/>
                      <a:pt x="14034" y="7992"/>
                    </a:cubicBezTo>
                    <a:cubicBezTo>
                      <a:pt x="13750" y="6671"/>
                      <a:pt x="13247" y="5224"/>
                      <a:pt x="11800" y="4311"/>
                    </a:cubicBezTo>
                    <a:cubicBezTo>
                      <a:pt x="11265" y="3934"/>
                      <a:pt x="10761" y="3650"/>
                      <a:pt x="10101" y="3525"/>
                    </a:cubicBezTo>
                    <a:cubicBezTo>
                      <a:pt x="10887" y="2612"/>
                      <a:pt x="11800" y="1825"/>
                      <a:pt x="12586" y="1165"/>
                    </a:cubicBezTo>
                    <a:cubicBezTo>
                      <a:pt x="14159" y="1825"/>
                      <a:pt x="14946" y="3650"/>
                      <a:pt x="15481" y="5098"/>
                    </a:cubicBezTo>
                    <a:cubicBezTo>
                      <a:pt x="15481" y="4720"/>
                      <a:pt x="15481" y="4185"/>
                      <a:pt x="15324" y="3808"/>
                    </a:cubicBezTo>
                    <a:cubicBezTo>
                      <a:pt x="14946" y="2738"/>
                      <a:pt x="14285" y="1700"/>
                      <a:pt x="13373" y="1165"/>
                    </a:cubicBezTo>
                    <a:cubicBezTo>
                      <a:pt x="13247" y="1039"/>
                      <a:pt x="13121" y="913"/>
                      <a:pt x="12964" y="913"/>
                    </a:cubicBezTo>
                    <a:cubicBezTo>
                      <a:pt x="13121" y="787"/>
                      <a:pt x="13373" y="504"/>
                      <a:pt x="13499" y="378"/>
                    </a:cubicBezTo>
                    <a:lnTo>
                      <a:pt x="13625" y="378"/>
                    </a:lnTo>
                    <a:lnTo>
                      <a:pt x="13499" y="252"/>
                    </a:lnTo>
                    <a:cubicBezTo>
                      <a:pt x="13373" y="252"/>
                      <a:pt x="13247" y="252"/>
                      <a:pt x="13247" y="126"/>
                    </a:cubicBezTo>
                    <a:cubicBezTo>
                      <a:pt x="12964" y="378"/>
                      <a:pt x="12712" y="504"/>
                      <a:pt x="12460" y="787"/>
                    </a:cubicBezTo>
                    <a:cubicBezTo>
                      <a:pt x="12335" y="913"/>
                      <a:pt x="12051" y="1039"/>
                      <a:pt x="11925" y="1291"/>
                    </a:cubicBezTo>
                    <a:cubicBezTo>
                      <a:pt x="11800" y="1165"/>
                      <a:pt x="11674" y="1039"/>
                      <a:pt x="11391" y="913"/>
                    </a:cubicBezTo>
                    <a:cubicBezTo>
                      <a:pt x="10761" y="504"/>
                      <a:pt x="10101" y="126"/>
                      <a:pt x="94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5" name="Google Shape;235;g10ecc777680_0_214"/>
          <p:cNvGrpSpPr/>
          <p:nvPr/>
        </p:nvGrpSpPr>
        <p:grpSpPr>
          <a:xfrm rot="-934425">
            <a:off x="-223995" y="3624709"/>
            <a:ext cx="811158" cy="1511984"/>
            <a:chOff x="249825" y="786650"/>
            <a:chExt cx="173875" cy="324100"/>
          </a:xfrm>
        </p:grpSpPr>
        <p:sp>
          <p:nvSpPr>
            <p:cNvPr id="236" name="Google Shape;236;g10ecc777680_0_214"/>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0ecc777680_0_214"/>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8" name="Google Shape;238;g10ecc777680_0_214"/>
          <p:cNvGrpSpPr/>
          <p:nvPr/>
        </p:nvGrpSpPr>
        <p:grpSpPr>
          <a:xfrm rot="-5059517" flipH="1">
            <a:off x="122072" y="4398304"/>
            <a:ext cx="647684" cy="980112"/>
            <a:chOff x="429725" y="2094100"/>
            <a:chExt cx="403550" cy="610675"/>
          </a:xfrm>
        </p:grpSpPr>
        <p:sp>
          <p:nvSpPr>
            <p:cNvPr id="239" name="Google Shape;239;g10ecc777680_0_214"/>
            <p:cNvSpPr/>
            <p:nvPr/>
          </p:nvSpPr>
          <p:spPr>
            <a:xfrm>
              <a:off x="429725" y="2095625"/>
              <a:ext cx="347700" cy="609150"/>
            </a:xfrm>
            <a:custGeom>
              <a:avLst/>
              <a:gdLst/>
              <a:ahLst/>
              <a:cxnLst/>
              <a:rect l="l" t="t" r="r" b="b"/>
              <a:pathLst>
                <a:path w="13908" h="24366" extrusionOk="0">
                  <a:moveTo>
                    <a:pt x="11923" y="0"/>
                  </a:moveTo>
                  <a:cubicBezTo>
                    <a:pt x="11153" y="0"/>
                    <a:pt x="10378" y="104"/>
                    <a:pt x="9849" y="232"/>
                  </a:cubicBezTo>
                  <a:cubicBezTo>
                    <a:pt x="7489" y="767"/>
                    <a:pt x="5633" y="2057"/>
                    <a:pt x="4060" y="3756"/>
                  </a:cubicBezTo>
                  <a:cubicBezTo>
                    <a:pt x="1322" y="7060"/>
                    <a:pt x="127" y="10993"/>
                    <a:pt x="536" y="14926"/>
                  </a:cubicBezTo>
                  <a:cubicBezTo>
                    <a:pt x="1071" y="18702"/>
                    <a:pt x="3273" y="22383"/>
                    <a:pt x="6577" y="24365"/>
                  </a:cubicBezTo>
                  <a:cubicBezTo>
                    <a:pt x="6577" y="24365"/>
                    <a:pt x="1" y="15430"/>
                    <a:pt x="6419" y="7689"/>
                  </a:cubicBezTo>
                  <a:cubicBezTo>
                    <a:pt x="9188" y="4417"/>
                    <a:pt x="11800" y="2057"/>
                    <a:pt x="13908" y="358"/>
                  </a:cubicBezTo>
                  <a:cubicBezTo>
                    <a:pt x="13399" y="96"/>
                    <a:pt x="12663" y="0"/>
                    <a:pt x="11923" y="0"/>
                  </a:cubicBezTo>
                  <a:close/>
                </a:path>
              </a:pathLst>
            </a:custGeom>
            <a:solidFill>
              <a:srgbClr val="DD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10ecc777680_0_214"/>
            <p:cNvSpPr/>
            <p:nvPr/>
          </p:nvSpPr>
          <p:spPr>
            <a:xfrm>
              <a:off x="432875" y="2094100"/>
              <a:ext cx="400400" cy="610675"/>
            </a:xfrm>
            <a:custGeom>
              <a:avLst/>
              <a:gdLst/>
              <a:ahLst/>
              <a:cxnLst/>
              <a:rect l="l" t="t" r="r" b="b"/>
              <a:pathLst>
                <a:path w="16016" h="24427" extrusionOk="0">
                  <a:moveTo>
                    <a:pt x="11657" y="1"/>
                  </a:moveTo>
                  <a:cubicBezTo>
                    <a:pt x="10925" y="1"/>
                    <a:pt x="10207" y="103"/>
                    <a:pt x="9723" y="293"/>
                  </a:cubicBezTo>
                  <a:cubicBezTo>
                    <a:pt x="7363" y="828"/>
                    <a:pt x="5507" y="2118"/>
                    <a:pt x="3934" y="3817"/>
                  </a:cubicBezTo>
                  <a:cubicBezTo>
                    <a:pt x="1196" y="7121"/>
                    <a:pt x="1" y="11054"/>
                    <a:pt x="410" y="14987"/>
                  </a:cubicBezTo>
                  <a:cubicBezTo>
                    <a:pt x="945" y="18763"/>
                    <a:pt x="3147" y="22444"/>
                    <a:pt x="6451" y="24426"/>
                  </a:cubicBezTo>
                  <a:cubicBezTo>
                    <a:pt x="6451" y="22318"/>
                    <a:pt x="7363" y="20084"/>
                    <a:pt x="8527" y="18259"/>
                  </a:cubicBezTo>
                  <a:cubicBezTo>
                    <a:pt x="9849" y="16403"/>
                    <a:pt x="11296" y="14830"/>
                    <a:pt x="12586" y="13005"/>
                  </a:cubicBezTo>
                  <a:cubicBezTo>
                    <a:pt x="13908" y="11306"/>
                    <a:pt x="15229" y="9324"/>
                    <a:pt x="15607" y="7247"/>
                  </a:cubicBezTo>
                  <a:cubicBezTo>
                    <a:pt x="16016" y="5800"/>
                    <a:pt x="16016" y="4352"/>
                    <a:pt x="15607" y="3031"/>
                  </a:cubicBezTo>
                  <a:cubicBezTo>
                    <a:pt x="15355" y="2118"/>
                    <a:pt x="14820" y="954"/>
                    <a:pt x="13908" y="419"/>
                  </a:cubicBezTo>
                  <a:cubicBezTo>
                    <a:pt x="13354" y="134"/>
                    <a:pt x="12495" y="1"/>
                    <a:pt x="116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10ecc777680_0_214"/>
            <p:cNvSpPr/>
            <p:nvPr/>
          </p:nvSpPr>
          <p:spPr>
            <a:xfrm>
              <a:off x="443100" y="2098275"/>
              <a:ext cx="387025" cy="606500"/>
            </a:xfrm>
            <a:custGeom>
              <a:avLst/>
              <a:gdLst/>
              <a:ahLst/>
              <a:cxnLst/>
              <a:rect l="l" t="t" r="r" b="b"/>
              <a:pathLst>
                <a:path w="15481" h="24260" extrusionOk="0">
                  <a:moveTo>
                    <a:pt x="9440" y="1"/>
                  </a:moveTo>
                  <a:lnTo>
                    <a:pt x="9314" y="126"/>
                  </a:lnTo>
                  <a:cubicBezTo>
                    <a:pt x="9031" y="126"/>
                    <a:pt x="8779" y="252"/>
                    <a:pt x="8527" y="252"/>
                  </a:cubicBezTo>
                  <a:cubicBezTo>
                    <a:pt x="9440" y="378"/>
                    <a:pt x="10604" y="661"/>
                    <a:pt x="11548" y="1574"/>
                  </a:cubicBezTo>
                  <a:cubicBezTo>
                    <a:pt x="10604" y="2360"/>
                    <a:pt x="9692" y="3273"/>
                    <a:pt x="8779" y="4185"/>
                  </a:cubicBezTo>
                  <a:cubicBezTo>
                    <a:pt x="8527" y="3934"/>
                    <a:pt x="8244" y="3650"/>
                    <a:pt x="7992" y="3525"/>
                  </a:cubicBezTo>
                  <a:cubicBezTo>
                    <a:pt x="7067" y="2799"/>
                    <a:pt x="6043" y="2571"/>
                    <a:pt x="5203" y="2571"/>
                  </a:cubicBezTo>
                  <a:cubicBezTo>
                    <a:pt x="4986" y="2571"/>
                    <a:pt x="4782" y="2586"/>
                    <a:pt x="4594" y="2612"/>
                  </a:cubicBezTo>
                  <a:cubicBezTo>
                    <a:pt x="4311" y="2864"/>
                    <a:pt x="4185" y="3021"/>
                    <a:pt x="4059" y="3147"/>
                  </a:cubicBezTo>
                  <a:cubicBezTo>
                    <a:pt x="4369" y="3063"/>
                    <a:pt x="4751" y="3003"/>
                    <a:pt x="5176" y="3003"/>
                  </a:cubicBezTo>
                  <a:cubicBezTo>
                    <a:pt x="6179" y="3003"/>
                    <a:pt x="7423" y="3332"/>
                    <a:pt x="8527" y="4437"/>
                  </a:cubicBezTo>
                  <a:cubicBezTo>
                    <a:pt x="7741" y="5224"/>
                    <a:pt x="6954" y="6010"/>
                    <a:pt x="6293" y="6954"/>
                  </a:cubicBezTo>
                  <a:cubicBezTo>
                    <a:pt x="6168" y="7080"/>
                    <a:pt x="6042" y="7206"/>
                    <a:pt x="5884" y="7332"/>
                  </a:cubicBezTo>
                  <a:cubicBezTo>
                    <a:pt x="5633" y="7206"/>
                    <a:pt x="5507" y="6954"/>
                    <a:pt x="5255" y="6797"/>
                  </a:cubicBezTo>
                  <a:cubicBezTo>
                    <a:pt x="4594" y="6293"/>
                    <a:pt x="3808" y="6167"/>
                    <a:pt x="3021" y="6167"/>
                  </a:cubicBezTo>
                  <a:cubicBezTo>
                    <a:pt x="2486" y="6167"/>
                    <a:pt x="1951" y="6293"/>
                    <a:pt x="1574" y="6545"/>
                  </a:cubicBezTo>
                  <a:cubicBezTo>
                    <a:pt x="1448" y="6797"/>
                    <a:pt x="1322" y="6954"/>
                    <a:pt x="1322" y="7206"/>
                  </a:cubicBezTo>
                  <a:cubicBezTo>
                    <a:pt x="1700" y="6954"/>
                    <a:pt x="2360" y="6545"/>
                    <a:pt x="3147" y="6545"/>
                  </a:cubicBezTo>
                  <a:cubicBezTo>
                    <a:pt x="3934" y="6545"/>
                    <a:pt x="4846" y="6954"/>
                    <a:pt x="5633" y="7583"/>
                  </a:cubicBezTo>
                  <a:cubicBezTo>
                    <a:pt x="4846" y="8527"/>
                    <a:pt x="4311" y="9566"/>
                    <a:pt x="3934" y="10478"/>
                  </a:cubicBezTo>
                  <a:cubicBezTo>
                    <a:pt x="3435" y="10239"/>
                    <a:pt x="2987" y="10151"/>
                    <a:pt x="2557" y="10151"/>
                  </a:cubicBezTo>
                  <a:cubicBezTo>
                    <a:pt x="2309" y="10151"/>
                    <a:pt x="2067" y="10180"/>
                    <a:pt x="1826" y="10226"/>
                  </a:cubicBezTo>
                  <a:cubicBezTo>
                    <a:pt x="1165" y="10478"/>
                    <a:pt x="536" y="10887"/>
                    <a:pt x="126" y="11391"/>
                  </a:cubicBezTo>
                  <a:cubicBezTo>
                    <a:pt x="1" y="11516"/>
                    <a:pt x="1" y="11800"/>
                    <a:pt x="1" y="12051"/>
                  </a:cubicBezTo>
                  <a:cubicBezTo>
                    <a:pt x="536" y="11391"/>
                    <a:pt x="1165" y="10887"/>
                    <a:pt x="1951" y="10604"/>
                  </a:cubicBezTo>
                  <a:cubicBezTo>
                    <a:pt x="2173" y="10552"/>
                    <a:pt x="2416" y="10521"/>
                    <a:pt x="2663" y="10521"/>
                  </a:cubicBezTo>
                  <a:cubicBezTo>
                    <a:pt x="3012" y="10521"/>
                    <a:pt x="3369" y="10582"/>
                    <a:pt x="3682" y="10730"/>
                  </a:cubicBezTo>
                  <a:cubicBezTo>
                    <a:pt x="3273" y="12051"/>
                    <a:pt x="3021" y="13247"/>
                    <a:pt x="2895" y="14285"/>
                  </a:cubicBezTo>
                  <a:cubicBezTo>
                    <a:pt x="1700" y="14285"/>
                    <a:pt x="913" y="15072"/>
                    <a:pt x="252" y="15984"/>
                  </a:cubicBezTo>
                  <a:cubicBezTo>
                    <a:pt x="252" y="16236"/>
                    <a:pt x="378" y="16393"/>
                    <a:pt x="378" y="16645"/>
                  </a:cubicBezTo>
                  <a:cubicBezTo>
                    <a:pt x="913" y="15607"/>
                    <a:pt x="1700" y="14663"/>
                    <a:pt x="2895" y="14663"/>
                  </a:cubicBezTo>
                  <a:lnTo>
                    <a:pt x="2895" y="15324"/>
                  </a:lnTo>
                  <a:lnTo>
                    <a:pt x="2895" y="15449"/>
                  </a:lnTo>
                  <a:cubicBezTo>
                    <a:pt x="2895" y="16393"/>
                    <a:pt x="3021" y="17180"/>
                    <a:pt x="3147" y="17966"/>
                  </a:cubicBezTo>
                  <a:cubicBezTo>
                    <a:pt x="2486" y="18470"/>
                    <a:pt x="2109" y="19257"/>
                    <a:pt x="1826" y="19917"/>
                  </a:cubicBezTo>
                  <a:cubicBezTo>
                    <a:pt x="1826" y="20043"/>
                    <a:pt x="1951" y="20169"/>
                    <a:pt x="2109" y="20326"/>
                  </a:cubicBezTo>
                  <a:cubicBezTo>
                    <a:pt x="2235" y="19666"/>
                    <a:pt x="2612" y="19005"/>
                    <a:pt x="3273" y="18344"/>
                  </a:cubicBezTo>
                  <a:lnTo>
                    <a:pt x="3273" y="18879"/>
                  </a:lnTo>
                  <a:cubicBezTo>
                    <a:pt x="3934" y="21365"/>
                    <a:pt x="5098" y="23190"/>
                    <a:pt x="5633" y="23976"/>
                  </a:cubicBezTo>
                  <a:cubicBezTo>
                    <a:pt x="5759" y="24102"/>
                    <a:pt x="5884" y="24259"/>
                    <a:pt x="6042" y="24259"/>
                  </a:cubicBezTo>
                  <a:lnTo>
                    <a:pt x="6042" y="23976"/>
                  </a:lnTo>
                  <a:cubicBezTo>
                    <a:pt x="5633" y="23315"/>
                    <a:pt x="4594" y="21616"/>
                    <a:pt x="3934" y="19382"/>
                  </a:cubicBezTo>
                  <a:cubicBezTo>
                    <a:pt x="5255" y="19382"/>
                    <a:pt x="6168" y="20043"/>
                    <a:pt x="6828" y="20704"/>
                  </a:cubicBezTo>
                  <a:cubicBezTo>
                    <a:pt x="6828" y="20578"/>
                    <a:pt x="6954" y="20452"/>
                    <a:pt x="6954" y="20326"/>
                  </a:cubicBezTo>
                  <a:cubicBezTo>
                    <a:pt x="6671" y="20169"/>
                    <a:pt x="6545" y="19917"/>
                    <a:pt x="6293" y="19791"/>
                  </a:cubicBezTo>
                  <a:cubicBezTo>
                    <a:pt x="5633" y="19382"/>
                    <a:pt x="4846" y="19005"/>
                    <a:pt x="3808" y="19005"/>
                  </a:cubicBezTo>
                  <a:cubicBezTo>
                    <a:pt x="3808" y="18879"/>
                    <a:pt x="3682" y="18879"/>
                    <a:pt x="3682" y="18753"/>
                  </a:cubicBezTo>
                  <a:cubicBezTo>
                    <a:pt x="3682" y="18470"/>
                    <a:pt x="3525" y="18218"/>
                    <a:pt x="3525" y="17966"/>
                  </a:cubicBezTo>
                  <a:cubicBezTo>
                    <a:pt x="3399" y="17180"/>
                    <a:pt x="3273" y="16393"/>
                    <a:pt x="3273" y="15607"/>
                  </a:cubicBezTo>
                  <a:cubicBezTo>
                    <a:pt x="5633" y="15607"/>
                    <a:pt x="7206" y="17180"/>
                    <a:pt x="8118" y="18218"/>
                  </a:cubicBezTo>
                  <a:lnTo>
                    <a:pt x="8118" y="18092"/>
                  </a:lnTo>
                  <a:cubicBezTo>
                    <a:pt x="8244" y="17966"/>
                    <a:pt x="8244" y="17966"/>
                    <a:pt x="8402" y="17809"/>
                  </a:cubicBezTo>
                  <a:cubicBezTo>
                    <a:pt x="7992" y="17306"/>
                    <a:pt x="7458" y="16771"/>
                    <a:pt x="6671" y="16393"/>
                  </a:cubicBezTo>
                  <a:cubicBezTo>
                    <a:pt x="5759" y="15733"/>
                    <a:pt x="4594" y="15198"/>
                    <a:pt x="3273" y="15198"/>
                  </a:cubicBezTo>
                  <a:lnTo>
                    <a:pt x="3273" y="14537"/>
                  </a:lnTo>
                  <a:cubicBezTo>
                    <a:pt x="3273" y="13499"/>
                    <a:pt x="3525" y="12460"/>
                    <a:pt x="3808" y="11516"/>
                  </a:cubicBezTo>
                  <a:cubicBezTo>
                    <a:pt x="6954" y="11800"/>
                    <a:pt x="9314" y="14159"/>
                    <a:pt x="10226" y="15324"/>
                  </a:cubicBezTo>
                  <a:cubicBezTo>
                    <a:pt x="10352" y="15198"/>
                    <a:pt x="10478" y="15072"/>
                    <a:pt x="10478" y="14946"/>
                  </a:cubicBezTo>
                  <a:cubicBezTo>
                    <a:pt x="9975" y="14411"/>
                    <a:pt x="9188" y="13499"/>
                    <a:pt x="7992" y="12712"/>
                  </a:cubicBezTo>
                  <a:cubicBezTo>
                    <a:pt x="6828" y="11925"/>
                    <a:pt x="5507" y="11265"/>
                    <a:pt x="4059" y="11139"/>
                  </a:cubicBezTo>
                  <a:cubicBezTo>
                    <a:pt x="4059" y="11013"/>
                    <a:pt x="4059" y="10887"/>
                    <a:pt x="4185" y="10887"/>
                  </a:cubicBezTo>
                  <a:lnTo>
                    <a:pt x="4185" y="10730"/>
                  </a:lnTo>
                  <a:cubicBezTo>
                    <a:pt x="4594" y="9691"/>
                    <a:pt x="5255" y="8653"/>
                    <a:pt x="6042" y="7741"/>
                  </a:cubicBezTo>
                  <a:lnTo>
                    <a:pt x="6419" y="7332"/>
                  </a:lnTo>
                  <a:cubicBezTo>
                    <a:pt x="9975" y="7867"/>
                    <a:pt x="11548" y="11516"/>
                    <a:pt x="12051" y="13090"/>
                  </a:cubicBezTo>
                  <a:cubicBezTo>
                    <a:pt x="12051" y="12964"/>
                    <a:pt x="12177" y="12964"/>
                    <a:pt x="12177" y="12838"/>
                  </a:cubicBezTo>
                  <a:lnTo>
                    <a:pt x="12335" y="12712"/>
                  </a:lnTo>
                  <a:cubicBezTo>
                    <a:pt x="12177" y="12177"/>
                    <a:pt x="11800" y="11265"/>
                    <a:pt x="11265" y="10478"/>
                  </a:cubicBezTo>
                  <a:cubicBezTo>
                    <a:pt x="10604" y="9314"/>
                    <a:pt x="9817" y="8527"/>
                    <a:pt x="8905" y="7867"/>
                  </a:cubicBezTo>
                  <a:cubicBezTo>
                    <a:pt x="8244" y="7332"/>
                    <a:pt x="7615" y="7080"/>
                    <a:pt x="6828" y="6954"/>
                  </a:cubicBezTo>
                  <a:cubicBezTo>
                    <a:pt x="7741" y="5884"/>
                    <a:pt x="8653" y="4846"/>
                    <a:pt x="9692" y="3808"/>
                  </a:cubicBezTo>
                  <a:cubicBezTo>
                    <a:pt x="11800" y="4311"/>
                    <a:pt x="13247" y="5758"/>
                    <a:pt x="13625" y="7992"/>
                  </a:cubicBezTo>
                  <a:cubicBezTo>
                    <a:pt x="13908" y="8905"/>
                    <a:pt x="13908" y="9817"/>
                    <a:pt x="13908" y="10478"/>
                  </a:cubicBezTo>
                  <a:cubicBezTo>
                    <a:pt x="14034" y="10226"/>
                    <a:pt x="14159" y="9943"/>
                    <a:pt x="14285" y="9691"/>
                  </a:cubicBezTo>
                  <a:cubicBezTo>
                    <a:pt x="14285" y="9157"/>
                    <a:pt x="14159" y="8527"/>
                    <a:pt x="14034" y="7992"/>
                  </a:cubicBezTo>
                  <a:cubicBezTo>
                    <a:pt x="13750" y="6671"/>
                    <a:pt x="13247" y="5224"/>
                    <a:pt x="11800" y="4311"/>
                  </a:cubicBezTo>
                  <a:cubicBezTo>
                    <a:pt x="11265" y="3934"/>
                    <a:pt x="10761" y="3650"/>
                    <a:pt x="10101" y="3525"/>
                  </a:cubicBezTo>
                  <a:cubicBezTo>
                    <a:pt x="10887" y="2612"/>
                    <a:pt x="11800" y="1825"/>
                    <a:pt x="12586" y="1165"/>
                  </a:cubicBezTo>
                  <a:cubicBezTo>
                    <a:pt x="14159" y="1825"/>
                    <a:pt x="14946" y="3650"/>
                    <a:pt x="15481" y="5098"/>
                  </a:cubicBezTo>
                  <a:cubicBezTo>
                    <a:pt x="15481" y="4720"/>
                    <a:pt x="15481" y="4185"/>
                    <a:pt x="15324" y="3808"/>
                  </a:cubicBezTo>
                  <a:cubicBezTo>
                    <a:pt x="14946" y="2738"/>
                    <a:pt x="14285" y="1700"/>
                    <a:pt x="13373" y="1165"/>
                  </a:cubicBezTo>
                  <a:cubicBezTo>
                    <a:pt x="13247" y="1039"/>
                    <a:pt x="13121" y="913"/>
                    <a:pt x="12964" y="913"/>
                  </a:cubicBezTo>
                  <a:cubicBezTo>
                    <a:pt x="13121" y="787"/>
                    <a:pt x="13373" y="504"/>
                    <a:pt x="13499" y="378"/>
                  </a:cubicBezTo>
                  <a:lnTo>
                    <a:pt x="13625" y="378"/>
                  </a:lnTo>
                  <a:lnTo>
                    <a:pt x="13499" y="252"/>
                  </a:lnTo>
                  <a:cubicBezTo>
                    <a:pt x="13373" y="252"/>
                    <a:pt x="13247" y="252"/>
                    <a:pt x="13247" y="126"/>
                  </a:cubicBezTo>
                  <a:cubicBezTo>
                    <a:pt x="12964" y="378"/>
                    <a:pt x="12712" y="504"/>
                    <a:pt x="12460" y="787"/>
                  </a:cubicBezTo>
                  <a:cubicBezTo>
                    <a:pt x="12335" y="913"/>
                    <a:pt x="12051" y="1039"/>
                    <a:pt x="11925" y="1291"/>
                  </a:cubicBezTo>
                  <a:cubicBezTo>
                    <a:pt x="11800" y="1165"/>
                    <a:pt x="11674" y="1039"/>
                    <a:pt x="11391" y="913"/>
                  </a:cubicBezTo>
                  <a:cubicBezTo>
                    <a:pt x="10761" y="504"/>
                    <a:pt x="10101" y="126"/>
                    <a:pt x="94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2" name="Google Shape;242;g10ecc777680_0_214"/>
          <p:cNvSpPr txBox="1">
            <a:spLocks noGrp="1"/>
          </p:cNvSpPr>
          <p:nvPr>
            <p:ph type="title"/>
          </p:nvPr>
        </p:nvSpPr>
        <p:spPr>
          <a:xfrm>
            <a:off x="1876500" y="3413475"/>
            <a:ext cx="5391000" cy="38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243" name="Google Shape;243;g10ecc777680_0_214"/>
          <p:cNvSpPr txBox="1">
            <a:spLocks noGrp="1"/>
          </p:cNvSpPr>
          <p:nvPr>
            <p:ph type="subTitle" idx="1"/>
          </p:nvPr>
        </p:nvSpPr>
        <p:spPr>
          <a:xfrm>
            <a:off x="1477125" y="1741075"/>
            <a:ext cx="6189900" cy="1487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CUSTOM_2">
    <p:spTree>
      <p:nvGrpSpPr>
        <p:cNvPr id="1" name="Shape 244"/>
        <p:cNvGrpSpPr/>
        <p:nvPr/>
      </p:nvGrpSpPr>
      <p:grpSpPr>
        <a:xfrm>
          <a:off x="0" y="0"/>
          <a:ext cx="0" cy="0"/>
          <a:chOff x="0" y="0"/>
          <a:chExt cx="0" cy="0"/>
        </a:xfrm>
      </p:grpSpPr>
      <p:pic>
        <p:nvPicPr>
          <p:cNvPr id="245" name="Google Shape;245;g10ecc777680_0_235"/>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246" name="Google Shape;246;g10ecc777680_0_235"/>
          <p:cNvGrpSpPr/>
          <p:nvPr/>
        </p:nvGrpSpPr>
        <p:grpSpPr>
          <a:xfrm rot="10800000">
            <a:off x="8481549" y="-3"/>
            <a:ext cx="662459" cy="655061"/>
            <a:chOff x="1662575" y="1661275"/>
            <a:chExt cx="275325" cy="272250"/>
          </a:xfrm>
        </p:grpSpPr>
        <p:sp>
          <p:nvSpPr>
            <p:cNvPr id="247" name="Google Shape;247;g10ecc777680_0_235"/>
            <p:cNvSpPr/>
            <p:nvPr/>
          </p:nvSpPr>
          <p:spPr>
            <a:xfrm>
              <a:off x="1721550" y="1713825"/>
              <a:ext cx="216350" cy="219700"/>
            </a:xfrm>
            <a:custGeom>
              <a:avLst/>
              <a:gdLst/>
              <a:ahLst/>
              <a:cxnLst/>
              <a:rect l="l" t="t" r="r" b="b"/>
              <a:pathLst>
                <a:path w="8654" h="8788" extrusionOk="0">
                  <a:moveTo>
                    <a:pt x="6067" y="1"/>
                  </a:moveTo>
                  <a:cubicBezTo>
                    <a:pt x="4179" y="1"/>
                    <a:pt x="2369" y="3406"/>
                    <a:pt x="1322" y="5641"/>
                  </a:cubicBezTo>
                  <a:cubicBezTo>
                    <a:pt x="788" y="6837"/>
                    <a:pt x="536" y="7749"/>
                    <a:pt x="536" y="7749"/>
                  </a:cubicBezTo>
                  <a:cubicBezTo>
                    <a:pt x="253" y="8127"/>
                    <a:pt x="127" y="8536"/>
                    <a:pt x="1" y="8788"/>
                  </a:cubicBezTo>
                  <a:lnTo>
                    <a:pt x="3147" y="8788"/>
                  </a:lnTo>
                  <a:cubicBezTo>
                    <a:pt x="3682" y="8127"/>
                    <a:pt x="4186" y="7624"/>
                    <a:pt x="4469" y="7089"/>
                  </a:cubicBezTo>
                  <a:cubicBezTo>
                    <a:pt x="6420" y="4729"/>
                    <a:pt x="8654" y="1048"/>
                    <a:pt x="6703" y="135"/>
                  </a:cubicBezTo>
                  <a:cubicBezTo>
                    <a:pt x="6490" y="43"/>
                    <a:pt x="6278" y="1"/>
                    <a:pt x="60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10ecc777680_0_235"/>
            <p:cNvSpPr/>
            <p:nvPr/>
          </p:nvSpPr>
          <p:spPr>
            <a:xfrm>
              <a:off x="1751450" y="1786425"/>
              <a:ext cx="94425" cy="147100"/>
            </a:xfrm>
            <a:custGeom>
              <a:avLst/>
              <a:gdLst/>
              <a:ahLst/>
              <a:cxnLst/>
              <a:rect l="l" t="t" r="r" b="b"/>
              <a:pathLst>
                <a:path w="3777" h="5884" extrusionOk="0">
                  <a:moveTo>
                    <a:pt x="3650" y="0"/>
                  </a:moveTo>
                  <a:cubicBezTo>
                    <a:pt x="3650" y="0"/>
                    <a:pt x="3525" y="0"/>
                    <a:pt x="3525" y="126"/>
                  </a:cubicBezTo>
                  <a:cubicBezTo>
                    <a:pt x="3399" y="252"/>
                    <a:pt x="1291" y="3524"/>
                    <a:pt x="1" y="5884"/>
                  </a:cubicBezTo>
                  <a:lnTo>
                    <a:pt x="378" y="5884"/>
                  </a:lnTo>
                  <a:cubicBezTo>
                    <a:pt x="1574" y="3524"/>
                    <a:pt x="3776" y="252"/>
                    <a:pt x="3776" y="252"/>
                  </a:cubicBezTo>
                  <a:cubicBezTo>
                    <a:pt x="3776" y="126"/>
                    <a:pt x="3776" y="126"/>
                    <a:pt x="36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10ecc777680_0_235"/>
            <p:cNvSpPr/>
            <p:nvPr/>
          </p:nvSpPr>
          <p:spPr>
            <a:xfrm>
              <a:off x="1662575" y="1661275"/>
              <a:ext cx="118000" cy="272250"/>
            </a:xfrm>
            <a:custGeom>
              <a:avLst/>
              <a:gdLst/>
              <a:ahLst/>
              <a:cxnLst/>
              <a:rect l="l" t="t" r="r" b="b"/>
              <a:pathLst>
                <a:path w="4720" h="10890" extrusionOk="0">
                  <a:moveTo>
                    <a:pt x="2518" y="1"/>
                  </a:moveTo>
                  <a:cubicBezTo>
                    <a:pt x="245" y="1"/>
                    <a:pt x="0" y="4508"/>
                    <a:pt x="0" y="7240"/>
                  </a:cubicBezTo>
                  <a:cubicBezTo>
                    <a:pt x="0" y="8530"/>
                    <a:pt x="126" y="9442"/>
                    <a:pt x="126" y="9442"/>
                  </a:cubicBezTo>
                  <a:lnTo>
                    <a:pt x="126" y="10512"/>
                  </a:lnTo>
                  <a:lnTo>
                    <a:pt x="126" y="10890"/>
                  </a:lnTo>
                  <a:lnTo>
                    <a:pt x="2486" y="10890"/>
                  </a:lnTo>
                  <a:cubicBezTo>
                    <a:pt x="2895" y="9726"/>
                    <a:pt x="3272" y="8152"/>
                    <a:pt x="3556" y="7240"/>
                  </a:cubicBezTo>
                  <a:cubicBezTo>
                    <a:pt x="4185" y="4219"/>
                    <a:pt x="4720" y="3"/>
                    <a:pt x="2612" y="3"/>
                  </a:cubicBezTo>
                  <a:cubicBezTo>
                    <a:pt x="2580" y="2"/>
                    <a:pt x="2549" y="1"/>
                    <a:pt x="25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10ecc777680_0_235"/>
            <p:cNvSpPr/>
            <p:nvPr/>
          </p:nvSpPr>
          <p:spPr>
            <a:xfrm>
              <a:off x="1692450" y="1740000"/>
              <a:ext cx="26000" cy="193525"/>
            </a:xfrm>
            <a:custGeom>
              <a:avLst/>
              <a:gdLst/>
              <a:ahLst/>
              <a:cxnLst/>
              <a:rect l="l" t="t" r="r" b="b"/>
              <a:pathLst>
                <a:path w="1040" h="7741" extrusionOk="0">
                  <a:moveTo>
                    <a:pt x="913" y="1"/>
                  </a:moveTo>
                  <a:lnTo>
                    <a:pt x="787" y="158"/>
                  </a:lnTo>
                  <a:cubicBezTo>
                    <a:pt x="787" y="410"/>
                    <a:pt x="127" y="5255"/>
                    <a:pt x="1" y="7741"/>
                  </a:cubicBezTo>
                  <a:lnTo>
                    <a:pt x="252" y="7741"/>
                  </a:lnTo>
                  <a:cubicBezTo>
                    <a:pt x="378" y="5255"/>
                    <a:pt x="1039" y="284"/>
                    <a:pt x="1039" y="284"/>
                  </a:cubicBezTo>
                  <a:cubicBezTo>
                    <a:pt x="1039" y="158"/>
                    <a:pt x="1039" y="158"/>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 name="Google Shape;251;g10ecc777680_0_235"/>
          <p:cNvGrpSpPr/>
          <p:nvPr/>
        </p:nvGrpSpPr>
        <p:grpSpPr>
          <a:xfrm rot="582351">
            <a:off x="7952428" y="-169338"/>
            <a:ext cx="1205789" cy="500397"/>
            <a:chOff x="1137675" y="2895525"/>
            <a:chExt cx="685150" cy="284350"/>
          </a:xfrm>
        </p:grpSpPr>
        <p:sp>
          <p:nvSpPr>
            <p:cNvPr id="252" name="Google Shape;252;g10ecc777680_0_235"/>
            <p:cNvSpPr/>
            <p:nvPr/>
          </p:nvSpPr>
          <p:spPr>
            <a:xfrm>
              <a:off x="1137675" y="2895525"/>
              <a:ext cx="685150" cy="284350"/>
            </a:xfrm>
            <a:custGeom>
              <a:avLst/>
              <a:gdLst/>
              <a:ahLst/>
              <a:cxnLst/>
              <a:rect l="l" t="t" r="r" b="b"/>
              <a:pathLst>
                <a:path w="27406" h="11374" extrusionOk="0">
                  <a:moveTo>
                    <a:pt x="21175" y="1"/>
                  </a:moveTo>
                  <a:cubicBezTo>
                    <a:pt x="18163" y="1"/>
                    <a:pt x="15144" y="821"/>
                    <a:pt x="12460" y="2060"/>
                  </a:cubicBezTo>
                  <a:cubicBezTo>
                    <a:pt x="7740" y="4294"/>
                    <a:pt x="3933" y="7818"/>
                    <a:pt x="0" y="11374"/>
                  </a:cubicBezTo>
                  <a:cubicBezTo>
                    <a:pt x="3273" y="10304"/>
                    <a:pt x="6702" y="10178"/>
                    <a:pt x="10100" y="9926"/>
                  </a:cubicBezTo>
                  <a:cubicBezTo>
                    <a:pt x="13372" y="9517"/>
                    <a:pt x="16802" y="9265"/>
                    <a:pt x="19948" y="7944"/>
                  </a:cubicBezTo>
                  <a:cubicBezTo>
                    <a:pt x="22151" y="7157"/>
                    <a:pt x="24259" y="5867"/>
                    <a:pt x="25832" y="3885"/>
                  </a:cubicBezTo>
                  <a:cubicBezTo>
                    <a:pt x="26241" y="3508"/>
                    <a:pt x="27405" y="2060"/>
                    <a:pt x="27154" y="1399"/>
                  </a:cubicBezTo>
                  <a:cubicBezTo>
                    <a:pt x="26871" y="739"/>
                    <a:pt x="25171" y="487"/>
                    <a:pt x="24511" y="361"/>
                  </a:cubicBezTo>
                  <a:cubicBezTo>
                    <a:pt x="23411" y="114"/>
                    <a:pt x="22293" y="1"/>
                    <a:pt x="21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10ecc777680_0_235"/>
            <p:cNvSpPr/>
            <p:nvPr/>
          </p:nvSpPr>
          <p:spPr>
            <a:xfrm>
              <a:off x="1137675" y="2913975"/>
              <a:ext cx="678850" cy="265900"/>
            </a:xfrm>
            <a:custGeom>
              <a:avLst/>
              <a:gdLst/>
              <a:ahLst/>
              <a:cxnLst/>
              <a:rect l="l" t="t" r="r" b="b"/>
              <a:pathLst>
                <a:path w="27154" h="10636" extrusionOk="0">
                  <a:moveTo>
                    <a:pt x="15858" y="1"/>
                  </a:moveTo>
                  <a:cubicBezTo>
                    <a:pt x="15732" y="1"/>
                    <a:pt x="15606" y="127"/>
                    <a:pt x="15481" y="127"/>
                  </a:cubicBezTo>
                  <a:lnTo>
                    <a:pt x="18627" y="2770"/>
                  </a:lnTo>
                  <a:cubicBezTo>
                    <a:pt x="17180" y="3147"/>
                    <a:pt x="15858" y="3556"/>
                    <a:pt x="14694" y="3934"/>
                  </a:cubicBezTo>
                  <a:cubicBezTo>
                    <a:pt x="13121" y="4343"/>
                    <a:pt x="11673" y="5003"/>
                    <a:pt x="10226" y="5507"/>
                  </a:cubicBezTo>
                  <a:lnTo>
                    <a:pt x="7080" y="4594"/>
                  </a:lnTo>
                  <a:cubicBezTo>
                    <a:pt x="6954" y="4720"/>
                    <a:pt x="6828" y="4720"/>
                    <a:pt x="6702" y="4846"/>
                  </a:cubicBezTo>
                  <a:lnTo>
                    <a:pt x="9565" y="5790"/>
                  </a:lnTo>
                  <a:cubicBezTo>
                    <a:pt x="5632" y="7489"/>
                    <a:pt x="2108" y="9314"/>
                    <a:pt x="661" y="10101"/>
                  </a:cubicBezTo>
                  <a:cubicBezTo>
                    <a:pt x="535" y="10226"/>
                    <a:pt x="283" y="10510"/>
                    <a:pt x="0" y="10636"/>
                  </a:cubicBezTo>
                  <a:cubicBezTo>
                    <a:pt x="409" y="10636"/>
                    <a:pt x="661" y="10510"/>
                    <a:pt x="913" y="10352"/>
                  </a:cubicBezTo>
                  <a:cubicBezTo>
                    <a:pt x="2895" y="9314"/>
                    <a:pt x="8527" y="6419"/>
                    <a:pt x="14033" y="4469"/>
                  </a:cubicBezTo>
                  <a:lnTo>
                    <a:pt x="14033" y="4469"/>
                  </a:lnTo>
                  <a:lnTo>
                    <a:pt x="11548" y="9062"/>
                  </a:lnTo>
                  <a:cubicBezTo>
                    <a:pt x="11673" y="9062"/>
                    <a:pt x="11799" y="8936"/>
                    <a:pt x="11925" y="8936"/>
                  </a:cubicBezTo>
                  <a:lnTo>
                    <a:pt x="14694" y="4343"/>
                  </a:lnTo>
                  <a:lnTo>
                    <a:pt x="14820" y="4343"/>
                  </a:lnTo>
                  <a:cubicBezTo>
                    <a:pt x="16141" y="3808"/>
                    <a:pt x="17840" y="3430"/>
                    <a:pt x="19539" y="3021"/>
                  </a:cubicBezTo>
                  <a:cubicBezTo>
                    <a:pt x="19948" y="2895"/>
                    <a:pt x="20452" y="2770"/>
                    <a:pt x="20987" y="2644"/>
                  </a:cubicBezTo>
                  <a:lnTo>
                    <a:pt x="20987" y="2644"/>
                  </a:lnTo>
                  <a:lnTo>
                    <a:pt x="18501" y="7741"/>
                  </a:lnTo>
                  <a:cubicBezTo>
                    <a:pt x="18627" y="7741"/>
                    <a:pt x="18879" y="7741"/>
                    <a:pt x="19005" y="7615"/>
                  </a:cubicBezTo>
                  <a:lnTo>
                    <a:pt x="21364" y="2486"/>
                  </a:lnTo>
                  <a:cubicBezTo>
                    <a:pt x="23472" y="1983"/>
                    <a:pt x="25455" y="1448"/>
                    <a:pt x="27154" y="661"/>
                  </a:cubicBezTo>
                  <a:cubicBezTo>
                    <a:pt x="27154" y="536"/>
                    <a:pt x="27028" y="410"/>
                    <a:pt x="27028" y="410"/>
                  </a:cubicBezTo>
                  <a:cubicBezTo>
                    <a:pt x="24668" y="1322"/>
                    <a:pt x="21899" y="1983"/>
                    <a:pt x="19414" y="2644"/>
                  </a:cubicBezTo>
                  <a:lnTo>
                    <a:pt x="19162" y="2644"/>
                  </a:lnTo>
                  <a:lnTo>
                    <a:pt x="15858" y="1"/>
                  </a:ln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g10ecc777680_0_235"/>
          <p:cNvGrpSpPr/>
          <p:nvPr/>
        </p:nvGrpSpPr>
        <p:grpSpPr>
          <a:xfrm>
            <a:off x="-8" y="4060069"/>
            <a:ext cx="1070215" cy="1086856"/>
            <a:chOff x="249825" y="1523700"/>
            <a:chExt cx="403550" cy="409825"/>
          </a:xfrm>
        </p:grpSpPr>
        <p:sp>
          <p:nvSpPr>
            <p:cNvPr id="255" name="Google Shape;255;g10ecc777680_0_235"/>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10ecc777680_0_235"/>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 name="Google Shape;257;g10ecc777680_0_235"/>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258"/>
        <p:cNvGrpSpPr/>
        <p:nvPr/>
      </p:nvGrpSpPr>
      <p:grpSpPr>
        <a:xfrm>
          <a:off x="0" y="0"/>
          <a:ext cx="0" cy="0"/>
          <a:chOff x="0" y="0"/>
          <a:chExt cx="0" cy="0"/>
        </a:xfrm>
      </p:grpSpPr>
      <p:pic>
        <p:nvPicPr>
          <p:cNvPr id="259" name="Google Shape;259;g10ecc777680_0_249"/>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260" name="Google Shape;260;g10ecc777680_0_249"/>
          <p:cNvGrpSpPr/>
          <p:nvPr/>
        </p:nvGrpSpPr>
        <p:grpSpPr>
          <a:xfrm>
            <a:off x="-87783" y="4235450"/>
            <a:ext cx="894186" cy="908049"/>
            <a:chOff x="249825" y="1523700"/>
            <a:chExt cx="403550" cy="409825"/>
          </a:xfrm>
        </p:grpSpPr>
        <p:sp>
          <p:nvSpPr>
            <p:cNvPr id="261" name="Google Shape;261;g10ecc777680_0_249"/>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10ecc777680_0_249"/>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g10ecc777680_0_249"/>
          <p:cNvGrpSpPr/>
          <p:nvPr/>
        </p:nvGrpSpPr>
        <p:grpSpPr>
          <a:xfrm rot="10800000" flipH="1">
            <a:off x="8512023" y="9"/>
            <a:ext cx="631966" cy="829817"/>
            <a:chOff x="1721550" y="894925"/>
            <a:chExt cx="921905" cy="1210528"/>
          </a:xfrm>
        </p:grpSpPr>
        <p:sp>
          <p:nvSpPr>
            <p:cNvPr id="264" name="Google Shape;264;g10ecc777680_0_249"/>
            <p:cNvSpPr/>
            <p:nvPr/>
          </p:nvSpPr>
          <p:spPr>
            <a:xfrm>
              <a:off x="2159665" y="894925"/>
              <a:ext cx="483788" cy="846045"/>
            </a:xfrm>
            <a:custGeom>
              <a:avLst/>
              <a:gdLst/>
              <a:ahLst/>
              <a:cxnLst/>
              <a:rect l="l" t="t" r="r" b="b"/>
              <a:pathLst>
                <a:path w="4343" h="7595" extrusionOk="0">
                  <a:moveTo>
                    <a:pt x="2322" y="1"/>
                  </a:moveTo>
                  <a:cubicBezTo>
                    <a:pt x="2072" y="1"/>
                    <a:pt x="1823" y="83"/>
                    <a:pt x="1574" y="263"/>
                  </a:cubicBezTo>
                  <a:cubicBezTo>
                    <a:pt x="1" y="1427"/>
                    <a:pt x="2109" y="4857"/>
                    <a:pt x="3682" y="6808"/>
                  </a:cubicBezTo>
                  <a:cubicBezTo>
                    <a:pt x="3934" y="7059"/>
                    <a:pt x="4060" y="7342"/>
                    <a:pt x="4343" y="7594"/>
                  </a:cubicBezTo>
                  <a:lnTo>
                    <a:pt x="4343" y="1427"/>
                  </a:lnTo>
                  <a:cubicBezTo>
                    <a:pt x="3657" y="581"/>
                    <a:pt x="2987" y="1"/>
                    <a:pt x="23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0ecc777680_0_249"/>
            <p:cNvSpPr/>
            <p:nvPr/>
          </p:nvSpPr>
          <p:spPr>
            <a:xfrm>
              <a:off x="2496188" y="1201037"/>
              <a:ext cx="147264" cy="277039"/>
            </a:xfrm>
            <a:custGeom>
              <a:avLst/>
              <a:gdLst/>
              <a:ahLst/>
              <a:cxnLst/>
              <a:rect l="l" t="t" r="r" b="b"/>
              <a:pathLst>
                <a:path w="1322" h="2487" extrusionOk="0">
                  <a:moveTo>
                    <a:pt x="0" y="1"/>
                  </a:moveTo>
                  <a:lnTo>
                    <a:pt x="0" y="252"/>
                  </a:lnTo>
                  <a:cubicBezTo>
                    <a:pt x="0" y="252"/>
                    <a:pt x="535" y="1322"/>
                    <a:pt x="1322" y="2486"/>
                  </a:cubicBezTo>
                  <a:lnTo>
                    <a:pt x="1322" y="1951"/>
                  </a:lnTo>
                  <a:cubicBezTo>
                    <a:pt x="661" y="913"/>
                    <a:pt x="126" y="127"/>
                    <a:pt x="126" y="127"/>
                  </a:cubicBezTo>
                  <a:cubicBezTo>
                    <a:pt x="126" y="1"/>
                    <a:pt x="126"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10ecc777680_0_249"/>
            <p:cNvSpPr/>
            <p:nvPr/>
          </p:nvSpPr>
          <p:spPr>
            <a:xfrm>
              <a:off x="1721550" y="1308979"/>
              <a:ext cx="921905" cy="796474"/>
            </a:xfrm>
            <a:custGeom>
              <a:avLst/>
              <a:gdLst/>
              <a:ahLst/>
              <a:cxnLst/>
              <a:rect l="l" t="t" r="r" b="b"/>
              <a:pathLst>
                <a:path w="8276" h="7150" extrusionOk="0">
                  <a:moveTo>
                    <a:pt x="1969" y="0"/>
                  </a:moveTo>
                  <a:cubicBezTo>
                    <a:pt x="1511" y="0"/>
                    <a:pt x="1142" y="179"/>
                    <a:pt x="913" y="605"/>
                  </a:cubicBezTo>
                  <a:cubicBezTo>
                    <a:pt x="1" y="2304"/>
                    <a:pt x="3273" y="4538"/>
                    <a:pt x="5507" y="5702"/>
                  </a:cubicBezTo>
                  <a:lnTo>
                    <a:pt x="7332" y="6646"/>
                  </a:lnTo>
                  <a:cubicBezTo>
                    <a:pt x="7615" y="6772"/>
                    <a:pt x="7867" y="7024"/>
                    <a:pt x="8119" y="7149"/>
                  </a:cubicBezTo>
                  <a:lnTo>
                    <a:pt x="8276" y="7149"/>
                  </a:lnTo>
                  <a:lnTo>
                    <a:pt x="8276" y="4003"/>
                  </a:lnTo>
                  <a:cubicBezTo>
                    <a:pt x="7741" y="3625"/>
                    <a:pt x="7332" y="3216"/>
                    <a:pt x="7080" y="2965"/>
                  </a:cubicBezTo>
                  <a:cubicBezTo>
                    <a:pt x="5501" y="1597"/>
                    <a:pt x="3338" y="0"/>
                    <a:pt x="19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0ecc777680_0_249"/>
            <p:cNvSpPr/>
            <p:nvPr/>
          </p:nvSpPr>
          <p:spPr>
            <a:xfrm>
              <a:off x="2086144" y="1565520"/>
              <a:ext cx="557309" cy="410268"/>
            </a:xfrm>
            <a:custGeom>
              <a:avLst/>
              <a:gdLst/>
              <a:ahLst/>
              <a:cxnLst/>
              <a:rect l="l" t="t" r="r" b="b"/>
              <a:pathLst>
                <a:path w="5003" h="3683" extrusionOk="0">
                  <a:moveTo>
                    <a:pt x="0" y="1"/>
                  </a:moveTo>
                  <a:lnTo>
                    <a:pt x="0" y="127"/>
                  </a:lnTo>
                  <a:cubicBezTo>
                    <a:pt x="283" y="253"/>
                    <a:pt x="3021" y="2361"/>
                    <a:pt x="5003" y="3682"/>
                  </a:cubicBezTo>
                  <a:lnTo>
                    <a:pt x="5003" y="3399"/>
                  </a:lnTo>
                  <a:cubicBezTo>
                    <a:pt x="2895" y="2109"/>
                    <a:pt x="283" y="1"/>
                    <a:pt x="12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8" name="Google Shape;268;g10ecc777680_0_249"/>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269" name="Google Shape;269;g10ecc777680_0_249"/>
          <p:cNvSpPr txBox="1">
            <a:spLocks noGrp="1"/>
          </p:cNvSpPr>
          <p:nvPr>
            <p:ph type="subTitle" idx="1"/>
          </p:nvPr>
        </p:nvSpPr>
        <p:spPr>
          <a:xfrm>
            <a:off x="720000" y="3949352"/>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70" name="Google Shape;270;g10ecc777680_0_249"/>
          <p:cNvSpPr txBox="1">
            <a:spLocks noGrp="1"/>
          </p:cNvSpPr>
          <p:nvPr>
            <p:ph type="subTitle" idx="2"/>
          </p:nvPr>
        </p:nvSpPr>
        <p:spPr>
          <a:xfrm>
            <a:off x="720000" y="3643250"/>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71" name="Google Shape;271;g10ecc777680_0_249"/>
          <p:cNvSpPr txBox="1">
            <a:spLocks noGrp="1"/>
          </p:cNvSpPr>
          <p:nvPr>
            <p:ph type="subTitle" idx="3"/>
          </p:nvPr>
        </p:nvSpPr>
        <p:spPr>
          <a:xfrm>
            <a:off x="6189900" y="3949352"/>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72" name="Google Shape;272;g10ecc777680_0_249"/>
          <p:cNvSpPr txBox="1">
            <a:spLocks noGrp="1"/>
          </p:cNvSpPr>
          <p:nvPr>
            <p:ph type="subTitle" idx="4"/>
          </p:nvPr>
        </p:nvSpPr>
        <p:spPr>
          <a:xfrm>
            <a:off x="6189900" y="3643250"/>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73" name="Google Shape;273;g10ecc777680_0_249"/>
          <p:cNvSpPr txBox="1">
            <a:spLocks noGrp="1"/>
          </p:cNvSpPr>
          <p:nvPr>
            <p:ph type="subTitle" idx="5"/>
          </p:nvPr>
        </p:nvSpPr>
        <p:spPr>
          <a:xfrm>
            <a:off x="3454950" y="3949352"/>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74" name="Google Shape;274;g10ecc777680_0_249"/>
          <p:cNvSpPr txBox="1">
            <a:spLocks noGrp="1"/>
          </p:cNvSpPr>
          <p:nvPr>
            <p:ph type="subTitle" idx="6"/>
          </p:nvPr>
        </p:nvSpPr>
        <p:spPr>
          <a:xfrm>
            <a:off x="3454950" y="3643250"/>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75" name="Google Shape;275;g10ecc777680_0_249"/>
          <p:cNvSpPr txBox="1">
            <a:spLocks noGrp="1"/>
          </p:cNvSpPr>
          <p:nvPr>
            <p:ph type="subTitle" idx="7"/>
          </p:nvPr>
        </p:nvSpPr>
        <p:spPr>
          <a:xfrm>
            <a:off x="720000" y="2107427"/>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76" name="Google Shape;276;g10ecc777680_0_249"/>
          <p:cNvSpPr txBox="1">
            <a:spLocks noGrp="1"/>
          </p:cNvSpPr>
          <p:nvPr>
            <p:ph type="subTitle" idx="8"/>
          </p:nvPr>
        </p:nvSpPr>
        <p:spPr>
          <a:xfrm>
            <a:off x="720000" y="1801325"/>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77" name="Google Shape;277;g10ecc777680_0_249"/>
          <p:cNvSpPr txBox="1">
            <a:spLocks noGrp="1"/>
          </p:cNvSpPr>
          <p:nvPr>
            <p:ph type="subTitle" idx="9"/>
          </p:nvPr>
        </p:nvSpPr>
        <p:spPr>
          <a:xfrm>
            <a:off x="6189900" y="2107427"/>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78" name="Google Shape;278;g10ecc777680_0_249"/>
          <p:cNvSpPr txBox="1">
            <a:spLocks noGrp="1"/>
          </p:cNvSpPr>
          <p:nvPr>
            <p:ph type="subTitle" idx="13"/>
          </p:nvPr>
        </p:nvSpPr>
        <p:spPr>
          <a:xfrm>
            <a:off x="6189900" y="1801325"/>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79" name="Google Shape;279;g10ecc777680_0_249"/>
          <p:cNvSpPr txBox="1">
            <a:spLocks noGrp="1"/>
          </p:cNvSpPr>
          <p:nvPr>
            <p:ph type="subTitle" idx="14"/>
          </p:nvPr>
        </p:nvSpPr>
        <p:spPr>
          <a:xfrm>
            <a:off x="3454950" y="2107427"/>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80" name="Google Shape;280;g10ecc777680_0_249"/>
          <p:cNvSpPr txBox="1">
            <a:spLocks noGrp="1"/>
          </p:cNvSpPr>
          <p:nvPr>
            <p:ph type="subTitle" idx="15"/>
          </p:nvPr>
        </p:nvSpPr>
        <p:spPr>
          <a:xfrm>
            <a:off x="3454950" y="1801325"/>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281"/>
        <p:cNvGrpSpPr/>
        <p:nvPr/>
      </p:nvGrpSpPr>
      <p:grpSpPr>
        <a:xfrm>
          <a:off x="0" y="0"/>
          <a:ext cx="0" cy="0"/>
          <a:chOff x="0" y="0"/>
          <a:chExt cx="0" cy="0"/>
        </a:xfrm>
      </p:grpSpPr>
      <p:pic>
        <p:nvPicPr>
          <p:cNvPr id="282" name="Google Shape;282;g10ecc777680_0_27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3" name="Google Shape;283;g10ecc777680_0_272"/>
          <p:cNvSpPr/>
          <p:nvPr/>
        </p:nvSpPr>
        <p:spPr>
          <a:xfrm rot="5400000" flipH="1">
            <a:off x="-405916" y="384974"/>
            <a:ext cx="1546487" cy="483295"/>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4" name="Google Shape;284;g10ecc777680_0_272"/>
          <p:cNvGrpSpPr/>
          <p:nvPr/>
        </p:nvGrpSpPr>
        <p:grpSpPr>
          <a:xfrm rot="-468401" flipH="1">
            <a:off x="-73422" y="-68814"/>
            <a:ext cx="1328624" cy="551432"/>
            <a:chOff x="1137675" y="2895525"/>
            <a:chExt cx="685150" cy="284350"/>
          </a:xfrm>
        </p:grpSpPr>
        <p:sp>
          <p:nvSpPr>
            <p:cNvPr id="285" name="Google Shape;285;g10ecc777680_0_272"/>
            <p:cNvSpPr/>
            <p:nvPr/>
          </p:nvSpPr>
          <p:spPr>
            <a:xfrm>
              <a:off x="1137675" y="2895525"/>
              <a:ext cx="685150" cy="284350"/>
            </a:xfrm>
            <a:custGeom>
              <a:avLst/>
              <a:gdLst/>
              <a:ahLst/>
              <a:cxnLst/>
              <a:rect l="l" t="t" r="r" b="b"/>
              <a:pathLst>
                <a:path w="27406" h="11374" extrusionOk="0">
                  <a:moveTo>
                    <a:pt x="21175" y="1"/>
                  </a:moveTo>
                  <a:cubicBezTo>
                    <a:pt x="18163" y="1"/>
                    <a:pt x="15144" y="821"/>
                    <a:pt x="12460" y="2060"/>
                  </a:cubicBezTo>
                  <a:cubicBezTo>
                    <a:pt x="7740" y="4294"/>
                    <a:pt x="3933" y="7818"/>
                    <a:pt x="0" y="11374"/>
                  </a:cubicBezTo>
                  <a:cubicBezTo>
                    <a:pt x="3273" y="10304"/>
                    <a:pt x="6702" y="10178"/>
                    <a:pt x="10100" y="9926"/>
                  </a:cubicBezTo>
                  <a:cubicBezTo>
                    <a:pt x="13372" y="9517"/>
                    <a:pt x="16802" y="9265"/>
                    <a:pt x="19948" y="7944"/>
                  </a:cubicBezTo>
                  <a:cubicBezTo>
                    <a:pt x="22151" y="7157"/>
                    <a:pt x="24259" y="5867"/>
                    <a:pt x="25832" y="3885"/>
                  </a:cubicBezTo>
                  <a:cubicBezTo>
                    <a:pt x="26241" y="3508"/>
                    <a:pt x="27405" y="2060"/>
                    <a:pt x="27154" y="1399"/>
                  </a:cubicBezTo>
                  <a:cubicBezTo>
                    <a:pt x="26871" y="739"/>
                    <a:pt x="25171" y="487"/>
                    <a:pt x="24511" y="361"/>
                  </a:cubicBezTo>
                  <a:cubicBezTo>
                    <a:pt x="23411" y="114"/>
                    <a:pt x="22293" y="1"/>
                    <a:pt x="21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10ecc777680_0_272"/>
            <p:cNvSpPr/>
            <p:nvPr/>
          </p:nvSpPr>
          <p:spPr>
            <a:xfrm>
              <a:off x="1137675" y="2913975"/>
              <a:ext cx="678850" cy="265900"/>
            </a:xfrm>
            <a:custGeom>
              <a:avLst/>
              <a:gdLst/>
              <a:ahLst/>
              <a:cxnLst/>
              <a:rect l="l" t="t" r="r" b="b"/>
              <a:pathLst>
                <a:path w="27154" h="10636" extrusionOk="0">
                  <a:moveTo>
                    <a:pt x="15858" y="1"/>
                  </a:moveTo>
                  <a:cubicBezTo>
                    <a:pt x="15732" y="1"/>
                    <a:pt x="15606" y="127"/>
                    <a:pt x="15481" y="127"/>
                  </a:cubicBezTo>
                  <a:lnTo>
                    <a:pt x="18627" y="2770"/>
                  </a:lnTo>
                  <a:cubicBezTo>
                    <a:pt x="17180" y="3147"/>
                    <a:pt x="15858" y="3556"/>
                    <a:pt x="14694" y="3934"/>
                  </a:cubicBezTo>
                  <a:cubicBezTo>
                    <a:pt x="13121" y="4343"/>
                    <a:pt x="11673" y="5003"/>
                    <a:pt x="10226" y="5507"/>
                  </a:cubicBezTo>
                  <a:lnTo>
                    <a:pt x="7080" y="4594"/>
                  </a:lnTo>
                  <a:cubicBezTo>
                    <a:pt x="6954" y="4720"/>
                    <a:pt x="6828" y="4720"/>
                    <a:pt x="6702" y="4846"/>
                  </a:cubicBezTo>
                  <a:lnTo>
                    <a:pt x="9565" y="5790"/>
                  </a:lnTo>
                  <a:cubicBezTo>
                    <a:pt x="5632" y="7489"/>
                    <a:pt x="2108" y="9314"/>
                    <a:pt x="661" y="10101"/>
                  </a:cubicBezTo>
                  <a:cubicBezTo>
                    <a:pt x="535" y="10226"/>
                    <a:pt x="283" y="10510"/>
                    <a:pt x="0" y="10636"/>
                  </a:cubicBezTo>
                  <a:cubicBezTo>
                    <a:pt x="409" y="10636"/>
                    <a:pt x="661" y="10510"/>
                    <a:pt x="913" y="10352"/>
                  </a:cubicBezTo>
                  <a:cubicBezTo>
                    <a:pt x="2895" y="9314"/>
                    <a:pt x="8527" y="6419"/>
                    <a:pt x="14033" y="4469"/>
                  </a:cubicBezTo>
                  <a:lnTo>
                    <a:pt x="14033" y="4469"/>
                  </a:lnTo>
                  <a:lnTo>
                    <a:pt x="11548" y="9062"/>
                  </a:lnTo>
                  <a:cubicBezTo>
                    <a:pt x="11673" y="9062"/>
                    <a:pt x="11799" y="8936"/>
                    <a:pt x="11925" y="8936"/>
                  </a:cubicBezTo>
                  <a:lnTo>
                    <a:pt x="14694" y="4343"/>
                  </a:lnTo>
                  <a:lnTo>
                    <a:pt x="14820" y="4343"/>
                  </a:lnTo>
                  <a:cubicBezTo>
                    <a:pt x="16141" y="3808"/>
                    <a:pt x="17840" y="3430"/>
                    <a:pt x="19539" y="3021"/>
                  </a:cubicBezTo>
                  <a:cubicBezTo>
                    <a:pt x="19948" y="2895"/>
                    <a:pt x="20452" y="2770"/>
                    <a:pt x="20987" y="2644"/>
                  </a:cubicBezTo>
                  <a:lnTo>
                    <a:pt x="20987" y="2644"/>
                  </a:lnTo>
                  <a:lnTo>
                    <a:pt x="18501" y="7741"/>
                  </a:lnTo>
                  <a:cubicBezTo>
                    <a:pt x="18627" y="7741"/>
                    <a:pt x="18879" y="7741"/>
                    <a:pt x="19005" y="7615"/>
                  </a:cubicBezTo>
                  <a:lnTo>
                    <a:pt x="21364" y="2486"/>
                  </a:lnTo>
                  <a:cubicBezTo>
                    <a:pt x="23472" y="1983"/>
                    <a:pt x="25455" y="1448"/>
                    <a:pt x="27154" y="661"/>
                  </a:cubicBezTo>
                  <a:cubicBezTo>
                    <a:pt x="27154" y="536"/>
                    <a:pt x="27028" y="410"/>
                    <a:pt x="27028" y="410"/>
                  </a:cubicBezTo>
                  <a:cubicBezTo>
                    <a:pt x="24668" y="1322"/>
                    <a:pt x="21899" y="1983"/>
                    <a:pt x="19414" y="2644"/>
                  </a:cubicBezTo>
                  <a:lnTo>
                    <a:pt x="19162" y="2644"/>
                  </a:lnTo>
                  <a:lnTo>
                    <a:pt x="158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7" name="Google Shape;287;g10ecc777680_0_272"/>
          <p:cNvGrpSpPr/>
          <p:nvPr/>
        </p:nvGrpSpPr>
        <p:grpSpPr>
          <a:xfrm rot="-9256903" flipH="1">
            <a:off x="-217192" y="-77410"/>
            <a:ext cx="662449" cy="1234794"/>
            <a:chOff x="249825" y="786650"/>
            <a:chExt cx="173875" cy="324100"/>
          </a:xfrm>
        </p:grpSpPr>
        <p:sp>
          <p:nvSpPr>
            <p:cNvPr id="288" name="Google Shape;288;g10ecc777680_0_272"/>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10ecc777680_0_272"/>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 name="Google Shape;290;g10ecc777680_0_272"/>
          <p:cNvGrpSpPr/>
          <p:nvPr/>
        </p:nvGrpSpPr>
        <p:grpSpPr>
          <a:xfrm flipH="1">
            <a:off x="7972816" y="3954118"/>
            <a:ext cx="1171183" cy="1189394"/>
            <a:chOff x="249825" y="1523700"/>
            <a:chExt cx="403550" cy="409825"/>
          </a:xfrm>
        </p:grpSpPr>
        <p:sp>
          <p:nvSpPr>
            <p:cNvPr id="291" name="Google Shape;291;g10ecc777680_0_272"/>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g10ecc777680_0_272"/>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3" name="Google Shape;293;g10ecc777680_0_272"/>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294" name="Google Shape;294;g10ecc777680_0_272"/>
          <p:cNvSpPr txBox="1">
            <a:spLocks noGrp="1"/>
          </p:cNvSpPr>
          <p:nvPr>
            <p:ph type="subTitle" idx="1"/>
          </p:nvPr>
        </p:nvSpPr>
        <p:spPr>
          <a:xfrm>
            <a:off x="720075"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95" name="Google Shape;295;g10ecc777680_0_272"/>
          <p:cNvSpPr txBox="1">
            <a:spLocks noGrp="1"/>
          </p:cNvSpPr>
          <p:nvPr>
            <p:ph type="subTitle" idx="2"/>
          </p:nvPr>
        </p:nvSpPr>
        <p:spPr>
          <a:xfrm>
            <a:off x="720075"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96" name="Google Shape;296;g10ecc777680_0_272"/>
          <p:cNvSpPr txBox="1">
            <a:spLocks noGrp="1"/>
          </p:cNvSpPr>
          <p:nvPr>
            <p:ph type="subTitle" idx="3"/>
          </p:nvPr>
        </p:nvSpPr>
        <p:spPr>
          <a:xfrm>
            <a:off x="2725695"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97" name="Google Shape;297;g10ecc777680_0_272"/>
          <p:cNvSpPr txBox="1">
            <a:spLocks noGrp="1"/>
          </p:cNvSpPr>
          <p:nvPr>
            <p:ph type="subTitle" idx="4"/>
          </p:nvPr>
        </p:nvSpPr>
        <p:spPr>
          <a:xfrm>
            <a:off x="2725695"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298" name="Google Shape;298;g10ecc777680_0_272"/>
          <p:cNvSpPr txBox="1">
            <a:spLocks noGrp="1"/>
          </p:cNvSpPr>
          <p:nvPr>
            <p:ph type="subTitle" idx="5"/>
          </p:nvPr>
        </p:nvSpPr>
        <p:spPr>
          <a:xfrm>
            <a:off x="4731315"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99" name="Google Shape;299;g10ecc777680_0_272"/>
          <p:cNvSpPr txBox="1">
            <a:spLocks noGrp="1"/>
          </p:cNvSpPr>
          <p:nvPr>
            <p:ph type="subTitle" idx="6"/>
          </p:nvPr>
        </p:nvSpPr>
        <p:spPr>
          <a:xfrm>
            <a:off x="4731315"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300" name="Google Shape;300;g10ecc777680_0_272"/>
          <p:cNvSpPr txBox="1">
            <a:spLocks noGrp="1"/>
          </p:cNvSpPr>
          <p:nvPr>
            <p:ph type="subTitle" idx="7"/>
          </p:nvPr>
        </p:nvSpPr>
        <p:spPr>
          <a:xfrm>
            <a:off x="6736949"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301" name="Google Shape;301;g10ecc777680_0_272"/>
          <p:cNvSpPr txBox="1">
            <a:spLocks noGrp="1"/>
          </p:cNvSpPr>
          <p:nvPr>
            <p:ph type="subTitle" idx="8"/>
          </p:nvPr>
        </p:nvSpPr>
        <p:spPr>
          <a:xfrm>
            <a:off x="6736949"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p:cSld name="CUSTOM_7">
    <p:spTree>
      <p:nvGrpSpPr>
        <p:cNvPr id="1" name="Shape 302"/>
        <p:cNvGrpSpPr/>
        <p:nvPr/>
      </p:nvGrpSpPr>
      <p:grpSpPr>
        <a:xfrm>
          <a:off x="0" y="0"/>
          <a:ext cx="0" cy="0"/>
          <a:chOff x="0" y="0"/>
          <a:chExt cx="0" cy="0"/>
        </a:xfrm>
      </p:grpSpPr>
      <p:pic>
        <p:nvPicPr>
          <p:cNvPr id="303" name="Google Shape;303;g10ecc777680_0_293"/>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304" name="Google Shape;304;g10ecc777680_0_293"/>
          <p:cNvGrpSpPr/>
          <p:nvPr/>
        </p:nvGrpSpPr>
        <p:grpSpPr>
          <a:xfrm rot="10800000">
            <a:off x="8481549" y="-3"/>
            <a:ext cx="662459" cy="655061"/>
            <a:chOff x="1662575" y="1661275"/>
            <a:chExt cx="275325" cy="272250"/>
          </a:xfrm>
        </p:grpSpPr>
        <p:sp>
          <p:nvSpPr>
            <p:cNvPr id="305" name="Google Shape;305;g10ecc777680_0_293"/>
            <p:cNvSpPr/>
            <p:nvPr/>
          </p:nvSpPr>
          <p:spPr>
            <a:xfrm>
              <a:off x="1721550" y="1713825"/>
              <a:ext cx="216350" cy="219700"/>
            </a:xfrm>
            <a:custGeom>
              <a:avLst/>
              <a:gdLst/>
              <a:ahLst/>
              <a:cxnLst/>
              <a:rect l="l" t="t" r="r" b="b"/>
              <a:pathLst>
                <a:path w="8654" h="8788" extrusionOk="0">
                  <a:moveTo>
                    <a:pt x="6067" y="1"/>
                  </a:moveTo>
                  <a:cubicBezTo>
                    <a:pt x="4179" y="1"/>
                    <a:pt x="2369" y="3406"/>
                    <a:pt x="1322" y="5641"/>
                  </a:cubicBezTo>
                  <a:cubicBezTo>
                    <a:pt x="788" y="6837"/>
                    <a:pt x="536" y="7749"/>
                    <a:pt x="536" y="7749"/>
                  </a:cubicBezTo>
                  <a:cubicBezTo>
                    <a:pt x="253" y="8127"/>
                    <a:pt x="127" y="8536"/>
                    <a:pt x="1" y="8788"/>
                  </a:cubicBezTo>
                  <a:lnTo>
                    <a:pt x="3147" y="8788"/>
                  </a:lnTo>
                  <a:cubicBezTo>
                    <a:pt x="3682" y="8127"/>
                    <a:pt x="4186" y="7624"/>
                    <a:pt x="4469" y="7089"/>
                  </a:cubicBezTo>
                  <a:cubicBezTo>
                    <a:pt x="6420" y="4729"/>
                    <a:pt x="8654" y="1048"/>
                    <a:pt x="6703" y="135"/>
                  </a:cubicBezTo>
                  <a:cubicBezTo>
                    <a:pt x="6490" y="43"/>
                    <a:pt x="6278" y="1"/>
                    <a:pt x="60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10ecc777680_0_293"/>
            <p:cNvSpPr/>
            <p:nvPr/>
          </p:nvSpPr>
          <p:spPr>
            <a:xfrm>
              <a:off x="1751450" y="1786425"/>
              <a:ext cx="94425" cy="147100"/>
            </a:xfrm>
            <a:custGeom>
              <a:avLst/>
              <a:gdLst/>
              <a:ahLst/>
              <a:cxnLst/>
              <a:rect l="l" t="t" r="r" b="b"/>
              <a:pathLst>
                <a:path w="3777" h="5884" extrusionOk="0">
                  <a:moveTo>
                    <a:pt x="3650" y="0"/>
                  </a:moveTo>
                  <a:cubicBezTo>
                    <a:pt x="3650" y="0"/>
                    <a:pt x="3525" y="0"/>
                    <a:pt x="3525" y="126"/>
                  </a:cubicBezTo>
                  <a:cubicBezTo>
                    <a:pt x="3399" y="252"/>
                    <a:pt x="1291" y="3524"/>
                    <a:pt x="1" y="5884"/>
                  </a:cubicBezTo>
                  <a:lnTo>
                    <a:pt x="378" y="5884"/>
                  </a:lnTo>
                  <a:cubicBezTo>
                    <a:pt x="1574" y="3524"/>
                    <a:pt x="3776" y="252"/>
                    <a:pt x="3776" y="252"/>
                  </a:cubicBezTo>
                  <a:cubicBezTo>
                    <a:pt x="3776" y="126"/>
                    <a:pt x="3776" y="126"/>
                    <a:pt x="36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0ecc777680_0_293"/>
            <p:cNvSpPr/>
            <p:nvPr/>
          </p:nvSpPr>
          <p:spPr>
            <a:xfrm>
              <a:off x="1662575" y="1661275"/>
              <a:ext cx="118000" cy="272250"/>
            </a:xfrm>
            <a:custGeom>
              <a:avLst/>
              <a:gdLst/>
              <a:ahLst/>
              <a:cxnLst/>
              <a:rect l="l" t="t" r="r" b="b"/>
              <a:pathLst>
                <a:path w="4720" h="10890" extrusionOk="0">
                  <a:moveTo>
                    <a:pt x="2518" y="1"/>
                  </a:moveTo>
                  <a:cubicBezTo>
                    <a:pt x="245" y="1"/>
                    <a:pt x="0" y="4508"/>
                    <a:pt x="0" y="7240"/>
                  </a:cubicBezTo>
                  <a:cubicBezTo>
                    <a:pt x="0" y="8530"/>
                    <a:pt x="126" y="9442"/>
                    <a:pt x="126" y="9442"/>
                  </a:cubicBezTo>
                  <a:lnTo>
                    <a:pt x="126" y="10512"/>
                  </a:lnTo>
                  <a:lnTo>
                    <a:pt x="126" y="10890"/>
                  </a:lnTo>
                  <a:lnTo>
                    <a:pt x="2486" y="10890"/>
                  </a:lnTo>
                  <a:cubicBezTo>
                    <a:pt x="2895" y="9726"/>
                    <a:pt x="3272" y="8152"/>
                    <a:pt x="3556" y="7240"/>
                  </a:cubicBezTo>
                  <a:cubicBezTo>
                    <a:pt x="4185" y="4219"/>
                    <a:pt x="4720" y="3"/>
                    <a:pt x="2612" y="3"/>
                  </a:cubicBezTo>
                  <a:cubicBezTo>
                    <a:pt x="2580" y="2"/>
                    <a:pt x="2549" y="1"/>
                    <a:pt x="25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10ecc777680_0_293"/>
            <p:cNvSpPr/>
            <p:nvPr/>
          </p:nvSpPr>
          <p:spPr>
            <a:xfrm>
              <a:off x="1692450" y="1740000"/>
              <a:ext cx="26000" cy="193525"/>
            </a:xfrm>
            <a:custGeom>
              <a:avLst/>
              <a:gdLst/>
              <a:ahLst/>
              <a:cxnLst/>
              <a:rect l="l" t="t" r="r" b="b"/>
              <a:pathLst>
                <a:path w="1040" h="7741" extrusionOk="0">
                  <a:moveTo>
                    <a:pt x="913" y="1"/>
                  </a:moveTo>
                  <a:lnTo>
                    <a:pt x="787" y="158"/>
                  </a:lnTo>
                  <a:cubicBezTo>
                    <a:pt x="787" y="410"/>
                    <a:pt x="127" y="5255"/>
                    <a:pt x="1" y="7741"/>
                  </a:cubicBezTo>
                  <a:lnTo>
                    <a:pt x="252" y="7741"/>
                  </a:lnTo>
                  <a:cubicBezTo>
                    <a:pt x="378" y="5255"/>
                    <a:pt x="1039" y="284"/>
                    <a:pt x="1039" y="284"/>
                  </a:cubicBezTo>
                  <a:cubicBezTo>
                    <a:pt x="1039" y="158"/>
                    <a:pt x="1039" y="158"/>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9" name="Google Shape;309;g10ecc777680_0_293"/>
          <p:cNvGrpSpPr/>
          <p:nvPr/>
        </p:nvGrpSpPr>
        <p:grpSpPr>
          <a:xfrm rot="582351">
            <a:off x="7952428" y="-169338"/>
            <a:ext cx="1205789" cy="500397"/>
            <a:chOff x="1137675" y="2895525"/>
            <a:chExt cx="685150" cy="284350"/>
          </a:xfrm>
        </p:grpSpPr>
        <p:sp>
          <p:nvSpPr>
            <p:cNvPr id="310" name="Google Shape;310;g10ecc777680_0_293"/>
            <p:cNvSpPr/>
            <p:nvPr/>
          </p:nvSpPr>
          <p:spPr>
            <a:xfrm>
              <a:off x="1137675" y="2895525"/>
              <a:ext cx="685150" cy="284350"/>
            </a:xfrm>
            <a:custGeom>
              <a:avLst/>
              <a:gdLst/>
              <a:ahLst/>
              <a:cxnLst/>
              <a:rect l="l" t="t" r="r" b="b"/>
              <a:pathLst>
                <a:path w="27406" h="11374" extrusionOk="0">
                  <a:moveTo>
                    <a:pt x="21175" y="1"/>
                  </a:moveTo>
                  <a:cubicBezTo>
                    <a:pt x="18163" y="1"/>
                    <a:pt x="15144" y="821"/>
                    <a:pt x="12460" y="2060"/>
                  </a:cubicBezTo>
                  <a:cubicBezTo>
                    <a:pt x="7740" y="4294"/>
                    <a:pt x="3933" y="7818"/>
                    <a:pt x="0" y="11374"/>
                  </a:cubicBezTo>
                  <a:cubicBezTo>
                    <a:pt x="3273" y="10304"/>
                    <a:pt x="6702" y="10178"/>
                    <a:pt x="10100" y="9926"/>
                  </a:cubicBezTo>
                  <a:cubicBezTo>
                    <a:pt x="13372" y="9517"/>
                    <a:pt x="16802" y="9265"/>
                    <a:pt x="19948" y="7944"/>
                  </a:cubicBezTo>
                  <a:cubicBezTo>
                    <a:pt x="22151" y="7157"/>
                    <a:pt x="24259" y="5867"/>
                    <a:pt x="25832" y="3885"/>
                  </a:cubicBezTo>
                  <a:cubicBezTo>
                    <a:pt x="26241" y="3508"/>
                    <a:pt x="27405" y="2060"/>
                    <a:pt x="27154" y="1399"/>
                  </a:cubicBezTo>
                  <a:cubicBezTo>
                    <a:pt x="26871" y="739"/>
                    <a:pt x="25171" y="487"/>
                    <a:pt x="24511" y="361"/>
                  </a:cubicBezTo>
                  <a:cubicBezTo>
                    <a:pt x="23411" y="114"/>
                    <a:pt x="22293" y="1"/>
                    <a:pt x="21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0ecc777680_0_293"/>
            <p:cNvSpPr/>
            <p:nvPr/>
          </p:nvSpPr>
          <p:spPr>
            <a:xfrm>
              <a:off x="1137675" y="2913975"/>
              <a:ext cx="678850" cy="265900"/>
            </a:xfrm>
            <a:custGeom>
              <a:avLst/>
              <a:gdLst/>
              <a:ahLst/>
              <a:cxnLst/>
              <a:rect l="l" t="t" r="r" b="b"/>
              <a:pathLst>
                <a:path w="27154" h="10636" extrusionOk="0">
                  <a:moveTo>
                    <a:pt x="15858" y="1"/>
                  </a:moveTo>
                  <a:cubicBezTo>
                    <a:pt x="15732" y="1"/>
                    <a:pt x="15606" y="127"/>
                    <a:pt x="15481" y="127"/>
                  </a:cubicBezTo>
                  <a:lnTo>
                    <a:pt x="18627" y="2770"/>
                  </a:lnTo>
                  <a:cubicBezTo>
                    <a:pt x="17180" y="3147"/>
                    <a:pt x="15858" y="3556"/>
                    <a:pt x="14694" y="3934"/>
                  </a:cubicBezTo>
                  <a:cubicBezTo>
                    <a:pt x="13121" y="4343"/>
                    <a:pt x="11673" y="5003"/>
                    <a:pt x="10226" y="5507"/>
                  </a:cubicBezTo>
                  <a:lnTo>
                    <a:pt x="7080" y="4594"/>
                  </a:lnTo>
                  <a:cubicBezTo>
                    <a:pt x="6954" y="4720"/>
                    <a:pt x="6828" y="4720"/>
                    <a:pt x="6702" y="4846"/>
                  </a:cubicBezTo>
                  <a:lnTo>
                    <a:pt x="9565" y="5790"/>
                  </a:lnTo>
                  <a:cubicBezTo>
                    <a:pt x="5632" y="7489"/>
                    <a:pt x="2108" y="9314"/>
                    <a:pt x="661" y="10101"/>
                  </a:cubicBezTo>
                  <a:cubicBezTo>
                    <a:pt x="535" y="10226"/>
                    <a:pt x="283" y="10510"/>
                    <a:pt x="0" y="10636"/>
                  </a:cubicBezTo>
                  <a:cubicBezTo>
                    <a:pt x="409" y="10636"/>
                    <a:pt x="661" y="10510"/>
                    <a:pt x="913" y="10352"/>
                  </a:cubicBezTo>
                  <a:cubicBezTo>
                    <a:pt x="2895" y="9314"/>
                    <a:pt x="8527" y="6419"/>
                    <a:pt x="14033" y="4469"/>
                  </a:cubicBezTo>
                  <a:lnTo>
                    <a:pt x="14033" y="4469"/>
                  </a:lnTo>
                  <a:lnTo>
                    <a:pt x="11548" y="9062"/>
                  </a:lnTo>
                  <a:cubicBezTo>
                    <a:pt x="11673" y="9062"/>
                    <a:pt x="11799" y="8936"/>
                    <a:pt x="11925" y="8936"/>
                  </a:cubicBezTo>
                  <a:lnTo>
                    <a:pt x="14694" y="4343"/>
                  </a:lnTo>
                  <a:lnTo>
                    <a:pt x="14820" y="4343"/>
                  </a:lnTo>
                  <a:cubicBezTo>
                    <a:pt x="16141" y="3808"/>
                    <a:pt x="17840" y="3430"/>
                    <a:pt x="19539" y="3021"/>
                  </a:cubicBezTo>
                  <a:cubicBezTo>
                    <a:pt x="19948" y="2895"/>
                    <a:pt x="20452" y="2770"/>
                    <a:pt x="20987" y="2644"/>
                  </a:cubicBezTo>
                  <a:lnTo>
                    <a:pt x="20987" y="2644"/>
                  </a:lnTo>
                  <a:lnTo>
                    <a:pt x="18501" y="7741"/>
                  </a:lnTo>
                  <a:cubicBezTo>
                    <a:pt x="18627" y="7741"/>
                    <a:pt x="18879" y="7741"/>
                    <a:pt x="19005" y="7615"/>
                  </a:cubicBezTo>
                  <a:lnTo>
                    <a:pt x="21364" y="2486"/>
                  </a:lnTo>
                  <a:cubicBezTo>
                    <a:pt x="23472" y="1983"/>
                    <a:pt x="25455" y="1448"/>
                    <a:pt x="27154" y="661"/>
                  </a:cubicBezTo>
                  <a:cubicBezTo>
                    <a:pt x="27154" y="536"/>
                    <a:pt x="27028" y="410"/>
                    <a:pt x="27028" y="410"/>
                  </a:cubicBezTo>
                  <a:cubicBezTo>
                    <a:pt x="24668" y="1322"/>
                    <a:pt x="21899" y="1983"/>
                    <a:pt x="19414" y="2644"/>
                  </a:cubicBezTo>
                  <a:lnTo>
                    <a:pt x="19162" y="2644"/>
                  </a:lnTo>
                  <a:lnTo>
                    <a:pt x="15858" y="1"/>
                  </a:ln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2" name="Google Shape;312;g10ecc777680_0_293"/>
          <p:cNvGrpSpPr/>
          <p:nvPr/>
        </p:nvGrpSpPr>
        <p:grpSpPr>
          <a:xfrm>
            <a:off x="-8" y="4060069"/>
            <a:ext cx="1070215" cy="1086856"/>
            <a:chOff x="249825" y="1523700"/>
            <a:chExt cx="403550" cy="409825"/>
          </a:xfrm>
        </p:grpSpPr>
        <p:sp>
          <p:nvSpPr>
            <p:cNvPr id="313" name="Google Shape;313;g10ecc777680_0_293"/>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10ecc777680_0_293"/>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g10ecc777680_0_293"/>
          <p:cNvSpPr txBox="1">
            <a:spLocks noGrp="1"/>
          </p:cNvSpPr>
          <p:nvPr>
            <p:ph type="subTitle" idx="1"/>
          </p:nvPr>
        </p:nvSpPr>
        <p:spPr>
          <a:xfrm>
            <a:off x="897000" y="1707463"/>
            <a:ext cx="3226800" cy="23604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400"/>
              <a:buChar char="●"/>
              <a:defRPr sz="1400"/>
            </a:lvl1pPr>
            <a:lvl2pPr lvl="1" algn="ctr">
              <a:lnSpc>
                <a:spcPct val="100000"/>
              </a:lnSpc>
              <a:spcBef>
                <a:spcPts val="0"/>
              </a:spcBef>
              <a:spcAft>
                <a:spcPts val="0"/>
              </a:spcAft>
              <a:buSzPts val="2400"/>
              <a:buChar char="○"/>
              <a:defRPr/>
            </a:lvl2pPr>
            <a:lvl3pPr lvl="2" algn="ctr">
              <a:lnSpc>
                <a:spcPct val="100000"/>
              </a:lnSpc>
              <a:spcBef>
                <a:spcPts val="0"/>
              </a:spcBef>
              <a:spcAft>
                <a:spcPts val="0"/>
              </a:spcAft>
              <a:buSzPts val="2400"/>
              <a:buChar char="■"/>
              <a:defRPr/>
            </a:lvl3pPr>
            <a:lvl4pPr lvl="3" algn="ctr">
              <a:lnSpc>
                <a:spcPct val="100000"/>
              </a:lnSpc>
              <a:spcBef>
                <a:spcPts val="0"/>
              </a:spcBef>
              <a:spcAft>
                <a:spcPts val="0"/>
              </a:spcAft>
              <a:buSzPts val="2400"/>
              <a:buChar char="●"/>
              <a:defRPr/>
            </a:lvl4pPr>
            <a:lvl5pPr lvl="4" algn="ctr">
              <a:lnSpc>
                <a:spcPct val="100000"/>
              </a:lnSpc>
              <a:spcBef>
                <a:spcPts val="0"/>
              </a:spcBef>
              <a:spcAft>
                <a:spcPts val="0"/>
              </a:spcAft>
              <a:buSzPts val="2400"/>
              <a:buChar char="○"/>
              <a:defRPr/>
            </a:lvl5pPr>
            <a:lvl6pPr lvl="5" algn="ctr">
              <a:lnSpc>
                <a:spcPct val="100000"/>
              </a:lnSpc>
              <a:spcBef>
                <a:spcPts val="0"/>
              </a:spcBef>
              <a:spcAft>
                <a:spcPts val="0"/>
              </a:spcAft>
              <a:buSzPts val="2400"/>
              <a:buChar char="■"/>
              <a:defRPr/>
            </a:lvl6pPr>
            <a:lvl7pPr lvl="6" algn="ctr">
              <a:lnSpc>
                <a:spcPct val="100000"/>
              </a:lnSpc>
              <a:spcBef>
                <a:spcPts val="0"/>
              </a:spcBef>
              <a:spcAft>
                <a:spcPts val="0"/>
              </a:spcAft>
              <a:buSzPts val="2400"/>
              <a:buChar char="●"/>
              <a:defRPr/>
            </a:lvl7pPr>
            <a:lvl8pPr lvl="7" algn="ctr">
              <a:lnSpc>
                <a:spcPct val="100000"/>
              </a:lnSpc>
              <a:spcBef>
                <a:spcPts val="0"/>
              </a:spcBef>
              <a:spcAft>
                <a:spcPts val="0"/>
              </a:spcAft>
              <a:buSzPts val="2400"/>
              <a:buChar char="○"/>
              <a:defRPr/>
            </a:lvl8pPr>
            <a:lvl9pPr lvl="8" algn="ctr">
              <a:lnSpc>
                <a:spcPct val="100000"/>
              </a:lnSpc>
              <a:spcBef>
                <a:spcPts val="0"/>
              </a:spcBef>
              <a:spcAft>
                <a:spcPts val="0"/>
              </a:spcAft>
              <a:buSzPts val="2400"/>
              <a:buChar char="■"/>
              <a:defRPr/>
            </a:lvl9pPr>
          </a:lstStyle>
          <a:p>
            <a:endParaRPr/>
          </a:p>
        </p:txBody>
      </p:sp>
      <p:sp>
        <p:nvSpPr>
          <p:cNvPr id="316" name="Google Shape;316;g10ecc777680_0_293"/>
          <p:cNvSpPr txBox="1">
            <a:spLocks noGrp="1"/>
          </p:cNvSpPr>
          <p:nvPr>
            <p:ph type="subTitle" idx="2"/>
          </p:nvPr>
        </p:nvSpPr>
        <p:spPr>
          <a:xfrm>
            <a:off x="5020200" y="1707288"/>
            <a:ext cx="3226800" cy="23604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400"/>
              <a:buChar char="●"/>
              <a:defRPr sz="1400"/>
            </a:lvl1pPr>
            <a:lvl2pPr lvl="1" algn="ctr">
              <a:lnSpc>
                <a:spcPct val="100000"/>
              </a:lnSpc>
              <a:spcBef>
                <a:spcPts val="0"/>
              </a:spcBef>
              <a:spcAft>
                <a:spcPts val="0"/>
              </a:spcAft>
              <a:buSzPts val="2400"/>
              <a:buChar char="○"/>
              <a:defRPr/>
            </a:lvl2pPr>
            <a:lvl3pPr lvl="2" algn="ctr">
              <a:lnSpc>
                <a:spcPct val="100000"/>
              </a:lnSpc>
              <a:spcBef>
                <a:spcPts val="0"/>
              </a:spcBef>
              <a:spcAft>
                <a:spcPts val="0"/>
              </a:spcAft>
              <a:buSzPts val="2400"/>
              <a:buChar char="■"/>
              <a:defRPr/>
            </a:lvl3pPr>
            <a:lvl4pPr lvl="3" algn="ctr">
              <a:lnSpc>
                <a:spcPct val="100000"/>
              </a:lnSpc>
              <a:spcBef>
                <a:spcPts val="0"/>
              </a:spcBef>
              <a:spcAft>
                <a:spcPts val="0"/>
              </a:spcAft>
              <a:buSzPts val="2400"/>
              <a:buChar char="●"/>
              <a:defRPr/>
            </a:lvl4pPr>
            <a:lvl5pPr lvl="4" algn="ctr">
              <a:lnSpc>
                <a:spcPct val="100000"/>
              </a:lnSpc>
              <a:spcBef>
                <a:spcPts val="0"/>
              </a:spcBef>
              <a:spcAft>
                <a:spcPts val="0"/>
              </a:spcAft>
              <a:buSzPts val="2400"/>
              <a:buChar char="○"/>
              <a:defRPr/>
            </a:lvl5pPr>
            <a:lvl6pPr lvl="5" algn="ctr">
              <a:lnSpc>
                <a:spcPct val="100000"/>
              </a:lnSpc>
              <a:spcBef>
                <a:spcPts val="0"/>
              </a:spcBef>
              <a:spcAft>
                <a:spcPts val="0"/>
              </a:spcAft>
              <a:buSzPts val="2400"/>
              <a:buChar char="■"/>
              <a:defRPr/>
            </a:lvl6pPr>
            <a:lvl7pPr lvl="6" algn="ctr">
              <a:lnSpc>
                <a:spcPct val="100000"/>
              </a:lnSpc>
              <a:spcBef>
                <a:spcPts val="0"/>
              </a:spcBef>
              <a:spcAft>
                <a:spcPts val="0"/>
              </a:spcAft>
              <a:buSzPts val="2400"/>
              <a:buChar char="●"/>
              <a:defRPr/>
            </a:lvl7pPr>
            <a:lvl8pPr lvl="7" algn="ctr">
              <a:lnSpc>
                <a:spcPct val="100000"/>
              </a:lnSpc>
              <a:spcBef>
                <a:spcPts val="0"/>
              </a:spcBef>
              <a:spcAft>
                <a:spcPts val="0"/>
              </a:spcAft>
              <a:buSzPts val="2400"/>
              <a:buChar char="○"/>
              <a:defRPr/>
            </a:lvl8pPr>
            <a:lvl9pPr lvl="8" algn="ctr">
              <a:lnSpc>
                <a:spcPct val="100000"/>
              </a:lnSpc>
              <a:spcBef>
                <a:spcPts val="0"/>
              </a:spcBef>
              <a:spcAft>
                <a:spcPts val="0"/>
              </a:spcAft>
              <a:buSzPts val="2400"/>
              <a:buChar char="■"/>
              <a:defRPr/>
            </a:lvl9pPr>
          </a:lstStyle>
          <a:p>
            <a:endParaRPr/>
          </a:p>
        </p:txBody>
      </p:sp>
      <p:sp>
        <p:nvSpPr>
          <p:cNvPr id="317" name="Google Shape;317;g10ecc777680_0_293"/>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8"/>
        <p:cNvGrpSpPr/>
        <p:nvPr/>
      </p:nvGrpSpPr>
      <p:grpSpPr>
        <a:xfrm>
          <a:off x="0" y="0"/>
          <a:ext cx="0" cy="0"/>
          <a:chOff x="0" y="0"/>
          <a:chExt cx="0" cy="0"/>
        </a:xfrm>
      </p:grpSpPr>
      <p:sp>
        <p:nvSpPr>
          <p:cNvPr id="319" name="Google Shape;319;g10ecc777680_0_309"/>
          <p:cNvSpPr txBox="1">
            <a:spLocks noGrp="1"/>
          </p:cNvSpPr>
          <p:nvPr>
            <p:ph type="body" idx="1"/>
          </p:nvPr>
        </p:nvSpPr>
        <p:spPr>
          <a:xfrm>
            <a:off x="256494" y="2494609"/>
            <a:ext cx="5661600" cy="1234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20"/>
              </a:spcBef>
              <a:spcAft>
                <a:spcPts val="0"/>
              </a:spcAft>
              <a:buClr>
                <a:schemeClr val="dk1"/>
              </a:buClr>
              <a:buSzPts val="3600"/>
              <a:buNone/>
              <a:defRPr sz="3600" b="1">
                <a:solidFill>
                  <a:schemeClr val="dk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320" name="Google Shape;320;g10ecc777680_0_309"/>
          <p:cNvGrpSpPr/>
          <p:nvPr/>
        </p:nvGrpSpPr>
        <p:grpSpPr>
          <a:xfrm>
            <a:off x="3389891" y="4862023"/>
            <a:ext cx="1874479" cy="238727"/>
            <a:chOff x="3519449" y="4886156"/>
            <a:chExt cx="1874479" cy="238727"/>
          </a:xfrm>
        </p:grpSpPr>
        <p:sp>
          <p:nvSpPr>
            <p:cNvPr id="321" name="Google Shape;321;g10ecc777680_0_309"/>
            <p:cNvSpPr txBox="1"/>
            <p:nvPr/>
          </p:nvSpPr>
          <p:spPr>
            <a:xfrm>
              <a:off x="3519449" y="4886156"/>
              <a:ext cx="1050600" cy="16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Helvetica Neue"/>
                  <a:ea typeface="Helvetica Neue"/>
                  <a:cs typeface="Helvetica Neue"/>
                  <a:sym typeface="Helvetica Neue"/>
                </a:rPr>
                <a:t>Powered by</a:t>
              </a:r>
              <a:endParaRPr sz="800" b="0" i="0" u="none" strike="noStrike" cap="none">
                <a:solidFill>
                  <a:srgbClr val="FFFFFF"/>
                </a:solidFill>
                <a:latin typeface="Helvetica Neue"/>
                <a:ea typeface="Helvetica Neue"/>
                <a:cs typeface="Helvetica Neue"/>
                <a:sym typeface="Helvetica Neue"/>
              </a:endParaRPr>
            </a:p>
          </p:txBody>
        </p:sp>
        <p:pic>
          <p:nvPicPr>
            <p:cNvPr id="322" name="Google Shape;322;g10ecc777680_0_309" descr="sm_logo_reversed1color.png"/>
            <p:cNvPicPr preferRelativeResize="0"/>
            <p:nvPr/>
          </p:nvPicPr>
          <p:blipFill rotWithShape="1">
            <a:blip r:embed="rId2">
              <a:alphaModFix/>
            </a:blip>
            <a:srcRect/>
            <a:stretch/>
          </p:blipFill>
          <p:spPr>
            <a:xfrm>
              <a:off x="4284796" y="4895292"/>
              <a:ext cx="1109132" cy="229591"/>
            </a:xfrm>
            <a:prstGeom prst="rect">
              <a:avLst/>
            </a:prstGeom>
            <a:noFill/>
            <a:ln>
              <a:noFill/>
            </a:ln>
          </p:spPr>
        </p:pic>
      </p:grpSp>
      <p:sp>
        <p:nvSpPr>
          <p:cNvPr id="323" name="Google Shape;323;g10ecc777680_0_309"/>
          <p:cNvSpPr txBox="1">
            <a:spLocks noGrp="1"/>
          </p:cNvSpPr>
          <p:nvPr>
            <p:ph type="body" idx="2"/>
          </p:nvPr>
        </p:nvSpPr>
        <p:spPr>
          <a:xfrm>
            <a:off x="257175" y="3732517"/>
            <a:ext cx="3897300" cy="37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ottom waves">
  <p:cSld name="BLANK_1">
    <p:spTree>
      <p:nvGrpSpPr>
        <p:cNvPr id="1" name="Shape 41"/>
        <p:cNvGrpSpPr/>
        <p:nvPr/>
      </p:nvGrpSpPr>
      <p:grpSpPr>
        <a:xfrm>
          <a:off x="0" y="0"/>
          <a:ext cx="0" cy="0"/>
          <a:chOff x="0" y="0"/>
          <a:chExt cx="0" cy="0"/>
        </a:xfrm>
      </p:grpSpPr>
      <p:grpSp>
        <p:nvGrpSpPr>
          <p:cNvPr id="42" name="Google Shape;42;g10ecc777680_0_67"/>
          <p:cNvGrpSpPr/>
          <p:nvPr/>
        </p:nvGrpSpPr>
        <p:grpSpPr>
          <a:xfrm>
            <a:off x="-12688" y="3585323"/>
            <a:ext cx="9155849" cy="1557000"/>
            <a:chOff x="1669785" y="210240"/>
            <a:chExt cx="3861435" cy="1568450"/>
          </a:xfrm>
        </p:grpSpPr>
        <p:sp>
          <p:nvSpPr>
            <p:cNvPr id="43" name="Google Shape;43;g10ecc777680_0_67"/>
            <p:cNvSpPr/>
            <p:nvPr/>
          </p:nvSpPr>
          <p:spPr>
            <a:xfrm>
              <a:off x="1669785" y="210240"/>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g10ecc777680_0_67"/>
            <p:cNvSpPr/>
            <p:nvPr/>
          </p:nvSpPr>
          <p:spPr>
            <a:xfrm>
              <a:off x="1669785" y="939220"/>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0588"/>
                  </a:srgbClr>
                </a:gs>
                <a:gs pos="100000">
                  <a:srgbClr val="FF6A00">
                    <a:alpha val="70588"/>
                  </a:srgbClr>
                </a:gs>
              </a:gsLst>
              <a:lin ang="108014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g10ecc777680_0_67"/>
            <p:cNvSpPr/>
            <p:nvPr/>
          </p:nvSpPr>
          <p:spPr>
            <a:xfrm>
              <a:off x="1670420" y="576000"/>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5294"/>
                  </a:srgbClr>
                </a:gs>
                <a:gs pos="100000">
                  <a:srgbClr val="CC0000">
                    <a:alpha val="56078"/>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6" name="Google Shape;46;g10ecc777680_0_67"/>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ponse Summary Slide">
  <p:cSld name="Response Summary Slide">
    <p:spTree>
      <p:nvGrpSpPr>
        <p:cNvPr id="1" name="Shape 324"/>
        <p:cNvGrpSpPr/>
        <p:nvPr/>
      </p:nvGrpSpPr>
      <p:grpSpPr>
        <a:xfrm>
          <a:off x="0" y="0"/>
          <a:ext cx="0" cy="0"/>
          <a:chOff x="0" y="0"/>
          <a:chExt cx="0" cy="0"/>
        </a:xfrm>
      </p:grpSpPr>
      <p:sp>
        <p:nvSpPr>
          <p:cNvPr id="325" name="Google Shape;325;g10ecc777680_0_315"/>
          <p:cNvSpPr txBox="1">
            <a:spLocks noGrp="1"/>
          </p:cNvSpPr>
          <p:nvPr>
            <p:ph type="sldNum" idx="12"/>
          </p:nvPr>
        </p:nvSpPr>
        <p:spPr>
          <a:xfrm>
            <a:off x="8329705" y="4819820"/>
            <a:ext cx="663000" cy="27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
        <p:nvSpPr>
          <p:cNvPr id="326" name="Google Shape;326;g10ecc777680_0_315"/>
          <p:cNvSpPr txBox="1">
            <a:spLocks noGrp="1"/>
          </p:cNvSpPr>
          <p:nvPr>
            <p:ph type="body" idx="1"/>
          </p:nvPr>
        </p:nvSpPr>
        <p:spPr>
          <a:xfrm>
            <a:off x="204788" y="3880918"/>
            <a:ext cx="4576500" cy="350700"/>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320"/>
              </a:spcBef>
              <a:spcAft>
                <a:spcPts val="0"/>
              </a:spcAft>
              <a:buClr>
                <a:srgbClr val="7F7F7F"/>
              </a:buClr>
              <a:buSzPts val="1600"/>
              <a:buChar char="◦"/>
              <a:defRPr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g10ecc777680_0_315"/>
          <p:cNvSpPr txBox="1">
            <a:spLocks noGrp="1"/>
          </p:cNvSpPr>
          <p:nvPr>
            <p:ph type="title"/>
          </p:nvPr>
        </p:nvSpPr>
        <p:spPr>
          <a:xfrm>
            <a:off x="204788" y="2469270"/>
            <a:ext cx="8229600" cy="857400"/>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8" name="Google Shape;328;g10ecc777680_0_315"/>
          <p:cNvSpPr txBox="1">
            <a:spLocks noGrp="1"/>
          </p:cNvSpPr>
          <p:nvPr>
            <p:ph type="body" idx="2"/>
          </p:nvPr>
        </p:nvSpPr>
        <p:spPr>
          <a:xfrm>
            <a:off x="204788" y="3166774"/>
            <a:ext cx="3859200" cy="281100"/>
          </a:xfrm>
          <a:prstGeom prst="rect">
            <a:avLst/>
          </a:prstGeom>
          <a:noFill/>
          <a:ln>
            <a:noFill/>
          </a:ln>
        </p:spPr>
        <p:txBody>
          <a:bodyPr spcFirstLastPara="1" wrap="square" lIns="0" tIns="45700" rIns="91425" bIns="45700" anchor="t" anchorCtr="0">
            <a:noAutofit/>
          </a:bodyPr>
          <a:lstStyle>
            <a:lvl1pPr marL="457200" lvl="0" indent="-342900" algn="l">
              <a:lnSpc>
                <a:spcPct val="100000"/>
              </a:lnSpc>
              <a:spcBef>
                <a:spcPts val="360"/>
              </a:spcBef>
              <a:spcAft>
                <a:spcPts val="0"/>
              </a:spcAft>
              <a:buClr>
                <a:srgbClr val="7F7F7F"/>
              </a:buClr>
              <a:buSzPts val="1800"/>
              <a:buChar char="◦"/>
              <a:defRPr/>
            </a:lvl1pPr>
            <a:lvl2pPr marL="914400" lvl="1" indent="-228600" algn="l">
              <a:lnSpc>
                <a:spcPct val="100000"/>
              </a:lnSpc>
              <a:spcBef>
                <a:spcPts val="320"/>
              </a:spcBef>
              <a:spcAft>
                <a:spcPts val="0"/>
              </a:spcAft>
              <a:buClr>
                <a:srgbClr val="7F7F7F"/>
              </a:buClr>
              <a:buSzPts val="1600"/>
              <a:buNone/>
              <a:defRPr sz="1600">
                <a:solidFill>
                  <a:srgbClr val="7F7F7F"/>
                </a:solidFill>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9" name="Google Shape;329;g10ecc777680_0_315"/>
          <p:cNvSpPr txBox="1">
            <a:spLocks noGrp="1"/>
          </p:cNvSpPr>
          <p:nvPr>
            <p:ph type="body" idx="3"/>
          </p:nvPr>
        </p:nvSpPr>
        <p:spPr>
          <a:xfrm>
            <a:off x="204788" y="4274702"/>
            <a:ext cx="4576500" cy="350700"/>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320"/>
              </a:spcBef>
              <a:spcAft>
                <a:spcPts val="0"/>
              </a:spcAft>
              <a:buClr>
                <a:srgbClr val="7F7F7F"/>
              </a:buClr>
              <a:buSzPts val="1600"/>
              <a:buChar char="◦"/>
              <a:defRPr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330"/>
        <p:cNvGrpSpPr/>
        <p:nvPr/>
      </p:nvGrpSpPr>
      <p:grpSpPr>
        <a:xfrm>
          <a:off x="0" y="0"/>
          <a:ext cx="0" cy="0"/>
          <a:chOff x="0" y="0"/>
          <a:chExt cx="0" cy="0"/>
        </a:xfrm>
      </p:grpSpPr>
      <p:sp>
        <p:nvSpPr>
          <p:cNvPr id="331" name="Google Shape;331;g10ecc777680_0_321"/>
          <p:cNvSpPr txBox="1">
            <a:spLocks noGrp="1"/>
          </p:cNvSpPr>
          <p:nvPr>
            <p:ph type="title"/>
          </p:nvPr>
        </p:nvSpPr>
        <p:spPr>
          <a:xfrm>
            <a:off x="115136" y="333381"/>
            <a:ext cx="8229600" cy="391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2" name="Google Shape;332;g10ecc777680_0_321"/>
          <p:cNvSpPr txBox="1">
            <a:spLocks noGrp="1"/>
          </p:cNvSpPr>
          <p:nvPr>
            <p:ph type="body" idx="1"/>
          </p:nvPr>
        </p:nvSpPr>
        <p:spPr>
          <a:xfrm>
            <a:off x="115136" y="736649"/>
            <a:ext cx="5332500" cy="249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3" name="Google Shape;333;g10ecc777680_0_321"/>
          <p:cNvSpPr txBox="1">
            <a:spLocks noGrp="1"/>
          </p:cNvSpPr>
          <p:nvPr>
            <p:ph type="sldNum" idx="12"/>
          </p:nvPr>
        </p:nvSpPr>
        <p:spPr>
          <a:xfrm>
            <a:off x="8367076" y="4815076"/>
            <a:ext cx="626100" cy="27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38"/>
        <p:cNvGrpSpPr/>
        <p:nvPr/>
      </p:nvGrpSpPr>
      <p:grpSpPr>
        <a:xfrm>
          <a:off x="0" y="0"/>
          <a:ext cx="0" cy="0"/>
          <a:chOff x="0" y="0"/>
          <a:chExt cx="0" cy="0"/>
        </a:xfrm>
      </p:grpSpPr>
      <p:sp>
        <p:nvSpPr>
          <p:cNvPr id="339" name="Google Shape;339;g145e7ba5895_0_2968"/>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g145e7ba5895_0_2968"/>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g145e7ba5895_0_2968"/>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g145e7ba5895_0_2968"/>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3" name="Google Shape;343;g145e7ba5895_0_2968"/>
          <p:cNvSpPr txBox="1">
            <a:spLocks noGrp="1"/>
          </p:cNvSpPr>
          <p:nvPr>
            <p:ph type="body" idx="1"/>
          </p:nvPr>
        </p:nvSpPr>
        <p:spPr>
          <a:xfrm>
            <a:off x="737850" y="1475700"/>
            <a:ext cx="6034500" cy="30432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344" name="Google Shape;344;g145e7ba5895_0_2968"/>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5"/>
        <p:cNvGrpSpPr/>
        <p:nvPr/>
      </p:nvGrpSpPr>
      <p:grpSpPr>
        <a:xfrm>
          <a:off x="0" y="0"/>
          <a:ext cx="0" cy="0"/>
          <a:chOff x="0" y="0"/>
          <a:chExt cx="0" cy="0"/>
        </a:xfrm>
      </p:grpSpPr>
      <p:sp>
        <p:nvSpPr>
          <p:cNvPr id="346" name="Google Shape;346;g145e7ba5895_0_2992"/>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g145e7ba5895_0_2992"/>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g145e7ba5895_0_2992"/>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g145e7ba5895_0_2992"/>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0" name="Google Shape;350;g145e7ba5895_0_299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57"/>
        <p:cNvGrpSpPr/>
        <p:nvPr/>
      </p:nvGrpSpPr>
      <p:grpSpPr>
        <a:xfrm>
          <a:off x="0" y="0"/>
          <a:ext cx="0" cy="0"/>
          <a:chOff x="0" y="0"/>
          <a:chExt cx="0" cy="0"/>
        </a:xfrm>
      </p:grpSpPr>
      <p:sp>
        <p:nvSpPr>
          <p:cNvPr id="358" name="Google Shape;358;g145e7ba5895_0_2946"/>
          <p:cNvSpPr txBox="1">
            <a:spLocks noGrp="1"/>
          </p:cNvSpPr>
          <p:nvPr>
            <p:ph type="ctrTitle"/>
          </p:nvPr>
        </p:nvSpPr>
        <p:spPr>
          <a:xfrm>
            <a:off x="1034300" y="925025"/>
            <a:ext cx="7075500" cy="1159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400"/>
              <a:buNone/>
              <a:defRPr sz="5400"/>
            </a:lvl1pPr>
            <a:lvl2pPr lvl="1" algn="l">
              <a:lnSpc>
                <a:spcPct val="100000"/>
              </a:lnSpc>
              <a:spcBef>
                <a:spcPts val="0"/>
              </a:spcBef>
              <a:spcAft>
                <a:spcPts val="0"/>
              </a:spcAft>
              <a:buSzPts val="5400"/>
              <a:buNone/>
              <a:defRPr sz="5400"/>
            </a:lvl2pPr>
            <a:lvl3pPr lvl="2" algn="l">
              <a:lnSpc>
                <a:spcPct val="100000"/>
              </a:lnSpc>
              <a:spcBef>
                <a:spcPts val="0"/>
              </a:spcBef>
              <a:spcAft>
                <a:spcPts val="0"/>
              </a:spcAft>
              <a:buSzPts val="5400"/>
              <a:buNone/>
              <a:defRPr sz="5400"/>
            </a:lvl3pPr>
            <a:lvl4pPr lvl="3" algn="l">
              <a:lnSpc>
                <a:spcPct val="100000"/>
              </a:lnSpc>
              <a:spcBef>
                <a:spcPts val="0"/>
              </a:spcBef>
              <a:spcAft>
                <a:spcPts val="0"/>
              </a:spcAft>
              <a:buSzPts val="5400"/>
              <a:buNone/>
              <a:defRPr sz="5400"/>
            </a:lvl4pPr>
            <a:lvl5pPr lvl="4" algn="l">
              <a:lnSpc>
                <a:spcPct val="100000"/>
              </a:lnSpc>
              <a:spcBef>
                <a:spcPts val="0"/>
              </a:spcBef>
              <a:spcAft>
                <a:spcPts val="0"/>
              </a:spcAft>
              <a:buSzPts val="5400"/>
              <a:buNone/>
              <a:defRPr sz="5400"/>
            </a:lvl5pPr>
            <a:lvl6pPr lvl="5" algn="l">
              <a:lnSpc>
                <a:spcPct val="100000"/>
              </a:lnSpc>
              <a:spcBef>
                <a:spcPts val="0"/>
              </a:spcBef>
              <a:spcAft>
                <a:spcPts val="0"/>
              </a:spcAft>
              <a:buSzPts val="5400"/>
              <a:buNone/>
              <a:defRPr sz="5400"/>
            </a:lvl6pPr>
            <a:lvl7pPr lvl="6" algn="l">
              <a:lnSpc>
                <a:spcPct val="100000"/>
              </a:lnSpc>
              <a:spcBef>
                <a:spcPts val="0"/>
              </a:spcBef>
              <a:spcAft>
                <a:spcPts val="0"/>
              </a:spcAft>
              <a:buSzPts val="5400"/>
              <a:buNone/>
              <a:defRPr sz="5400"/>
            </a:lvl7pPr>
            <a:lvl8pPr lvl="7" algn="l">
              <a:lnSpc>
                <a:spcPct val="100000"/>
              </a:lnSpc>
              <a:spcBef>
                <a:spcPts val="0"/>
              </a:spcBef>
              <a:spcAft>
                <a:spcPts val="0"/>
              </a:spcAft>
              <a:buSzPts val="5400"/>
              <a:buNone/>
              <a:defRPr sz="5400"/>
            </a:lvl8pPr>
            <a:lvl9pPr lvl="8" algn="l">
              <a:lnSpc>
                <a:spcPct val="100000"/>
              </a:lnSpc>
              <a:spcBef>
                <a:spcPts val="0"/>
              </a:spcBef>
              <a:spcAft>
                <a:spcPts val="0"/>
              </a:spcAft>
              <a:buSzPts val="5400"/>
              <a:buNone/>
              <a:defRPr sz="5400"/>
            </a:lvl9pPr>
          </a:lstStyle>
          <a:p>
            <a:endParaRPr/>
          </a:p>
        </p:txBody>
      </p:sp>
      <p:grpSp>
        <p:nvGrpSpPr>
          <p:cNvPr id="359" name="Google Shape;359;g145e7ba5895_0_2946"/>
          <p:cNvGrpSpPr/>
          <p:nvPr/>
        </p:nvGrpSpPr>
        <p:grpSpPr>
          <a:xfrm>
            <a:off x="-12656" y="1423414"/>
            <a:ext cx="9155849" cy="3718952"/>
            <a:chOff x="1669785" y="210240"/>
            <a:chExt cx="3861435" cy="1568450"/>
          </a:xfrm>
        </p:grpSpPr>
        <p:sp>
          <p:nvSpPr>
            <p:cNvPr id="360" name="Google Shape;360;g145e7ba5895_0_2946"/>
            <p:cNvSpPr/>
            <p:nvPr/>
          </p:nvSpPr>
          <p:spPr>
            <a:xfrm>
              <a:off x="1669785" y="210240"/>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g145e7ba5895_0_2946"/>
            <p:cNvSpPr/>
            <p:nvPr/>
          </p:nvSpPr>
          <p:spPr>
            <a:xfrm>
              <a:off x="1669785" y="939220"/>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372"/>
                  </a:srgbClr>
                </a:gs>
                <a:gs pos="100000">
                  <a:srgbClr val="FF6A00">
                    <a:alpha val="71372"/>
                  </a:srgbClr>
                </a:gs>
              </a:gsLst>
              <a:lin ang="108014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g145e7ba5895_0_2946"/>
            <p:cNvSpPr/>
            <p:nvPr/>
          </p:nvSpPr>
          <p:spPr>
            <a:xfrm>
              <a:off x="1670420" y="576000"/>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078"/>
                  </a:srgbClr>
                </a:gs>
                <a:gs pos="100000">
                  <a:srgbClr val="CC0000">
                    <a:alpha val="56862"/>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63"/>
        <p:cNvGrpSpPr/>
        <p:nvPr/>
      </p:nvGrpSpPr>
      <p:grpSpPr>
        <a:xfrm>
          <a:off x="0" y="0"/>
          <a:ext cx="0" cy="0"/>
          <a:chOff x="0" y="0"/>
          <a:chExt cx="0" cy="0"/>
        </a:xfrm>
      </p:grpSpPr>
      <p:sp>
        <p:nvSpPr>
          <p:cNvPr id="364" name="Google Shape;364;g145e7ba5895_0_2952"/>
          <p:cNvSpPr txBox="1">
            <a:spLocks noGrp="1"/>
          </p:cNvSpPr>
          <p:nvPr>
            <p:ph type="ctrTitle"/>
          </p:nvPr>
        </p:nvSpPr>
        <p:spPr>
          <a:xfrm>
            <a:off x="1034300" y="1583350"/>
            <a:ext cx="6342900" cy="1159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5" name="Google Shape;365;g145e7ba5895_0_2952"/>
          <p:cNvSpPr txBox="1">
            <a:spLocks noGrp="1"/>
          </p:cNvSpPr>
          <p:nvPr>
            <p:ph type="subTitle" idx="1"/>
          </p:nvPr>
        </p:nvSpPr>
        <p:spPr>
          <a:xfrm>
            <a:off x="1034300" y="2840052"/>
            <a:ext cx="6342900" cy="78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2400"/>
              <a:buNone/>
              <a:defRPr>
                <a:solidFill>
                  <a:schemeClr val="accent5"/>
                </a:solidFill>
              </a:defRPr>
            </a:lvl1pPr>
            <a:lvl2pPr lvl="1" algn="l">
              <a:lnSpc>
                <a:spcPct val="100000"/>
              </a:lnSpc>
              <a:spcBef>
                <a:spcPts val="0"/>
              </a:spcBef>
              <a:spcAft>
                <a:spcPts val="0"/>
              </a:spcAft>
              <a:buClr>
                <a:schemeClr val="accent5"/>
              </a:buClr>
              <a:buSzPts val="3000"/>
              <a:buNone/>
              <a:defRPr sz="3000">
                <a:solidFill>
                  <a:schemeClr val="accent5"/>
                </a:solidFill>
              </a:defRPr>
            </a:lvl2pPr>
            <a:lvl3pPr lvl="2" algn="l">
              <a:lnSpc>
                <a:spcPct val="100000"/>
              </a:lnSpc>
              <a:spcBef>
                <a:spcPts val="0"/>
              </a:spcBef>
              <a:spcAft>
                <a:spcPts val="0"/>
              </a:spcAft>
              <a:buClr>
                <a:schemeClr val="accent5"/>
              </a:buClr>
              <a:buSzPts val="3000"/>
              <a:buNone/>
              <a:defRPr sz="3000">
                <a:solidFill>
                  <a:schemeClr val="accent5"/>
                </a:solidFill>
              </a:defRPr>
            </a:lvl3pPr>
            <a:lvl4pPr lvl="3" algn="l">
              <a:lnSpc>
                <a:spcPct val="100000"/>
              </a:lnSpc>
              <a:spcBef>
                <a:spcPts val="0"/>
              </a:spcBef>
              <a:spcAft>
                <a:spcPts val="0"/>
              </a:spcAft>
              <a:buClr>
                <a:schemeClr val="accent5"/>
              </a:buClr>
              <a:buSzPts val="3000"/>
              <a:buNone/>
              <a:defRPr sz="3000">
                <a:solidFill>
                  <a:schemeClr val="accent5"/>
                </a:solidFill>
              </a:defRPr>
            </a:lvl4pPr>
            <a:lvl5pPr lvl="4" algn="l">
              <a:lnSpc>
                <a:spcPct val="100000"/>
              </a:lnSpc>
              <a:spcBef>
                <a:spcPts val="0"/>
              </a:spcBef>
              <a:spcAft>
                <a:spcPts val="0"/>
              </a:spcAft>
              <a:buClr>
                <a:schemeClr val="accent5"/>
              </a:buClr>
              <a:buSzPts val="3000"/>
              <a:buNone/>
              <a:defRPr sz="3000">
                <a:solidFill>
                  <a:schemeClr val="accent5"/>
                </a:solidFill>
              </a:defRPr>
            </a:lvl5pPr>
            <a:lvl6pPr lvl="5" algn="l">
              <a:lnSpc>
                <a:spcPct val="100000"/>
              </a:lnSpc>
              <a:spcBef>
                <a:spcPts val="0"/>
              </a:spcBef>
              <a:spcAft>
                <a:spcPts val="0"/>
              </a:spcAft>
              <a:buClr>
                <a:schemeClr val="accent5"/>
              </a:buClr>
              <a:buSzPts val="3000"/>
              <a:buNone/>
              <a:defRPr sz="3000">
                <a:solidFill>
                  <a:schemeClr val="accent5"/>
                </a:solidFill>
              </a:defRPr>
            </a:lvl6pPr>
            <a:lvl7pPr lvl="6" algn="l">
              <a:lnSpc>
                <a:spcPct val="100000"/>
              </a:lnSpc>
              <a:spcBef>
                <a:spcPts val="0"/>
              </a:spcBef>
              <a:spcAft>
                <a:spcPts val="0"/>
              </a:spcAft>
              <a:buClr>
                <a:schemeClr val="accent5"/>
              </a:buClr>
              <a:buSzPts val="3000"/>
              <a:buNone/>
              <a:defRPr sz="3000">
                <a:solidFill>
                  <a:schemeClr val="accent5"/>
                </a:solidFill>
              </a:defRPr>
            </a:lvl7pPr>
            <a:lvl8pPr lvl="7" algn="l">
              <a:lnSpc>
                <a:spcPct val="100000"/>
              </a:lnSpc>
              <a:spcBef>
                <a:spcPts val="0"/>
              </a:spcBef>
              <a:spcAft>
                <a:spcPts val="0"/>
              </a:spcAft>
              <a:buClr>
                <a:schemeClr val="accent5"/>
              </a:buClr>
              <a:buSzPts val="3000"/>
              <a:buNone/>
              <a:defRPr sz="3000">
                <a:solidFill>
                  <a:schemeClr val="accent5"/>
                </a:solidFill>
              </a:defRPr>
            </a:lvl8pPr>
            <a:lvl9pPr lvl="8" algn="l">
              <a:lnSpc>
                <a:spcPct val="100000"/>
              </a:lnSpc>
              <a:spcBef>
                <a:spcPts val="0"/>
              </a:spcBef>
              <a:spcAft>
                <a:spcPts val="0"/>
              </a:spcAft>
              <a:buClr>
                <a:schemeClr val="accent5"/>
              </a:buClr>
              <a:buSzPts val="3000"/>
              <a:buNone/>
              <a:defRPr sz="3000">
                <a:solidFill>
                  <a:schemeClr val="accent5"/>
                </a:solidFill>
              </a:defRPr>
            </a:lvl9pPr>
          </a:lstStyle>
          <a:p>
            <a:endParaRPr/>
          </a:p>
        </p:txBody>
      </p:sp>
      <p:sp>
        <p:nvSpPr>
          <p:cNvPr id="366" name="Google Shape;366;g145e7ba5895_0_2952"/>
          <p:cNvSpPr/>
          <p:nvPr/>
        </p:nvSpPr>
        <p:spPr>
          <a:xfrm>
            <a:off x="14" y="2916528"/>
            <a:ext cx="9140444" cy="2224977"/>
          </a:xfrm>
          <a:custGeom>
            <a:avLst/>
            <a:gdLst/>
            <a:ahLst/>
            <a:cxnLst/>
            <a:rect l="l" t="t" r="r" b="b"/>
            <a:pathLst>
              <a:path w="3860800" h="939800" extrusionOk="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gs>
              <a:gs pos="100000">
                <a:srgbClr val="FF866B"/>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g145e7ba5895_0_2952"/>
          <p:cNvSpPr/>
          <p:nvPr/>
        </p:nvSpPr>
        <p:spPr>
          <a:xfrm>
            <a:off x="14" y="1925587"/>
            <a:ext cx="9140444" cy="3217196"/>
          </a:xfrm>
          <a:custGeom>
            <a:avLst/>
            <a:gdLst/>
            <a:ahLst/>
            <a:cxnLst/>
            <a:rect l="l" t="t" r="r" b="b"/>
            <a:pathLst>
              <a:path w="3860800" h="1358900" extrusionOk="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1372"/>
                </a:srgbClr>
              </a:gs>
              <a:gs pos="100000">
                <a:srgbClr val="FF6A00">
                  <a:alpha val="71372"/>
                </a:srgbClr>
              </a:gs>
            </a:gsLst>
            <a:lin ang="108014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g145e7ba5895_0_2952"/>
          <p:cNvSpPr/>
          <p:nvPr/>
        </p:nvSpPr>
        <p:spPr>
          <a:xfrm>
            <a:off x="1518" y="3412751"/>
            <a:ext cx="9140444" cy="1728867"/>
          </a:xfrm>
          <a:custGeom>
            <a:avLst/>
            <a:gdLst/>
            <a:ahLst/>
            <a:cxnLst/>
            <a:rect l="l" t="t" r="r" b="b"/>
            <a:pathLst>
              <a:path w="3860800" h="730250" extrusionOk="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6078"/>
                </a:srgbClr>
              </a:gs>
              <a:gs pos="100000">
                <a:srgbClr val="CC0000">
                  <a:alpha val="56862"/>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9"/>
        <p:cNvGrpSpPr/>
        <p:nvPr/>
      </p:nvGrpSpPr>
      <p:grpSpPr>
        <a:xfrm>
          <a:off x="0" y="0"/>
          <a:ext cx="0" cy="0"/>
          <a:chOff x="0" y="0"/>
          <a:chExt cx="0" cy="0"/>
        </a:xfrm>
      </p:grpSpPr>
      <p:sp>
        <p:nvSpPr>
          <p:cNvPr id="370" name="Google Shape;370;g145e7ba5895_0_2958"/>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g145e7ba5895_0_2958"/>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g145e7ba5895_0_2958"/>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g145e7ba5895_0_2958"/>
          <p:cNvSpPr/>
          <p:nvPr/>
        </p:nvSpPr>
        <p:spPr>
          <a:xfrm rot="10800000">
            <a:off x="-656"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g145e7ba5895_0_2958"/>
          <p:cNvSpPr/>
          <p:nvPr/>
        </p:nvSpPr>
        <p:spPr>
          <a:xfrm rot="10800000">
            <a:off x="2664"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g145e7ba5895_0_2958"/>
          <p:cNvSpPr/>
          <p:nvPr/>
        </p:nvSpPr>
        <p:spPr>
          <a:xfrm rot="10800000">
            <a:off x="7031"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g145e7ba5895_0_2958"/>
          <p:cNvSpPr txBox="1">
            <a:spLocks noGrp="1"/>
          </p:cNvSpPr>
          <p:nvPr>
            <p:ph type="body" idx="1"/>
          </p:nvPr>
        </p:nvSpPr>
        <p:spPr>
          <a:xfrm>
            <a:off x="2038025" y="1476000"/>
            <a:ext cx="5067900" cy="3045000"/>
          </a:xfrm>
          <a:prstGeom prst="rect">
            <a:avLst/>
          </a:prstGeom>
          <a:noFill/>
          <a:ln>
            <a:noFill/>
          </a:ln>
        </p:spPr>
        <p:txBody>
          <a:bodyPr spcFirstLastPara="1" wrap="square" lIns="0" tIns="0" rIns="0" bIns="0" anchor="t" anchorCtr="0">
            <a:noAutofit/>
          </a:bodyPr>
          <a:lstStyle>
            <a:lvl1pPr marL="457200" lvl="0" indent="-431800" algn="ctr">
              <a:lnSpc>
                <a:spcPct val="100000"/>
              </a:lnSpc>
              <a:spcBef>
                <a:spcPts val="600"/>
              </a:spcBef>
              <a:spcAft>
                <a:spcPts val="0"/>
              </a:spcAft>
              <a:buSzPts val="3200"/>
              <a:buChar char="◦"/>
              <a:defRPr sz="3200" i="1"/>
            </a:lvl1pPr>
            <a:lvl2pPr marL="914400" lvl="1" indent="-431800" algn="ctr">
              <a:lnSpc>
                <a:spcPct val="100000"/>
              </a:lnSpc>
              <a:spcBef>
                <a:spcPts val="0"/>
              </a:spcBef>
              <a:spcAft>
                <a:spcPts val="0"/>
              </a:spcAft>
              <a:buSzPts val="3200"/>
              <a:buChar char="◦"/>
              <a:defRPr sz="3200" i="1"/>
            </a:lvl2pPr>
            <a:lvl3pPr marL="1371600" lvl="2" indent="-431800" algn="ctr">
              <a:lnSpc>
                <a:spcPct val="100000"/>
              </a:lnSpc>
              <a:spcBef>
                <a:spcPts val="0"/>
              </a:spcBef>
              <a:spcAft>
                <a:spcPts val="0"/>
              </a:spcAft>
              <a:buSzPts val="3200"/>
              <a:buChar char="◦"/>
              <a:defRPr sz="3200" i="1"/>
            </a:lvl3pPr>
            <a:lvl4pPr marL="1828800" lvl="3" indent="-431800" algn="ctr">
              <a:lnSpc>
                <a:spcPct val="100000"/>
              </a:lnSpc>
              <a:spcBef>
                <a:spcPts val="0"/>
              </a:spcBef>
              <a:spcAft>
                <a:spcPts val="0"/>
              </a:spcAft>
              <a:buSzPts val="3200"/>
              <a:buChar char="◦"/>
              <a:defRPr sz="3200" i="1"/>
            </a:lvl4pPr>
            <a:lvl5pPr marL="2286000" lvl="4" indent="-431800" algn="ctr">
              <a:lnSpc>
                <a:spcPct val="100000"/>
              </a:lnSpc>
              <a:spcBef>
                <a:spcPts val="0"/>
              </a:spcBef>
              <a:spcAft>
                <a:spcPts val="0"/>
              </a:spcAft>
              <a:buSzPts val="3200"/>
              <a:buChar char="◦"/>
              <a:defRPr sz="3200" i="1"/>
            </a:lvl5pPr>
            <a:lvl6pPr marL="2743200" lvl="5" indent="-431800" algn="ctr">
              <a:lnSpc>
                <a:spcPct val="100000"/>
              </a:lnSpc>
              <a:spcBef>
                <a:spcPts val="0"/>
              </a:spcBef>
              <a:spcAft>
                <a:spcPts val="0"/>
              </a:spcAft>
              <a:buSzPts val="3200"/>
              <a:buChar char="◦"/>
              <a:defRPr sz="3200" i="1"/>
            </a:lvl6pPr>
            <a:lvl7pPr marL="3200400" lvl="6" indent="-431800" algn="ctr">
              <a:lnSpc>
                <a:spcPct val="100000"/>
              </a:lnSpc>
              <a:spcBef>
                <a:spcPts val="0"/>
              </a:spcBef>
              <a:spcAft>
                <a:spcPts val="0"/>
              </a:spcAft>
              <a:buSzPts val="3200"/>
              <a:buChar char="◦"/>
              <a:defRPr sz="3200" i="1"/>
            </a:lvl7pPr>
            <a:lvl8pPr marL="3657600" lvl="7" indent="-431800" algn="ctr">
              <a:lnSpc>
                <a:spcPct val="100000"/>
              </a:lnSpc>
              <a:spcBef>
                <a:spcPts val="0"/>
              </a:spcBef>
              <a:spcAft>
                <a:spcPts val="0"/>
              </a:spcAft>
              <a:buSzPts val="3200"/>
              <a:buChar char="◦"/>
              <a:defRPr sz="3200" i="1"/>
            </a:lvl8pPr>
            <a:lvl9pPr marL="4114800" lvl="8" indent="-431800" algn="ctr">
              <a:lnSpc>
                <a:spcPct val="100000"/>
              </a:lnSpc>
              <a:spcBef>
                <a:spcPts val="0"/>
              </a:spcBef>
              <a:spcAft>
                <a:spcPts val="0"/>
              </a:spcAft>
              <a:buSzPts val="3200"/>
              <a:buChar char="◦"/>
              <a:defRPr sz="3200" i="1"/>
            </a:lvl9pPr>
          </a:lstStyle>
          <a:p>
            <a:endParaRPr/>
          </a:p>
        </p:txBody>
      </p:sp>
      <p:sp>
        <p:nvSpPr>
          <p:cNvPr id="377" name="Google Shape;377;g145e7ba5895_0_2958"/>
          <p:cNvSpPr txBox="1"/>
          <p:nvPr/>
        </p:nvSpPr>
        <p:spPr>
          <a:xfrm>
            <a:off x="3593400" y="552769"/>
            <a:ext cx="1957200" cy="65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chemeClr val="accent5"/>
                </a:solidFill>
                <a:latin typeface="Lato"/>
                <a:ea typeface="Lato"/>
                <a:cs typeface="Lato"/>
                <a:sym typeface="Lato"/>
              </a:rPr>
              <a:t>“</a:t>
            </a:r>
            <a:endParaRPr sz="9600" b="1" i="0" u="none" strike="noStrike" cap="none">
              <a:solidFill>
                <a:schemeClr val="accent5"/>
              </a:solidFill>
              <a:latin typeface="Lato"/>
              <a:ea typeface="Lato"/>
              <a:cs typeface="Lato"/>
              <a:sym typeface="Lato"/>
            </a:endParaRPr>
          </a:p>
        </p:txBody>
      </p:sp>
      <p:sp>
        <p:nvSpPr>
          <p:cNvPr id="378" name="Google Shape;378;g145e7ba5895_0_2958"/>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9"/>
        <p:cNvGrpSpPr/>
        <p:nvPr/>
      </p:nvGrpSpPr>
      <p:grpSpPr>
        <a:xfrm>
          <a:off x="0" y="0"/>
          <a:ext cx="0" cy="0"/>
          <a:chOff x="0" y="0"/>
          <a:chExt cx="0" cy="0"/>
        </a:xfrm>
      </p:grpSpPr>
      <p:sp>
        <p:nvSpPr>
          <p:cNvPr id="380" name="Google Shape;380;g145e7ba5895_0_2975"/>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g145e7ba5895_0_2975"/>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g145e7ba5895_0_2975"/>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g145e7ba5895_0_2975"/>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84" name="Google Shape;384;g145e7ba5895_0_2975"/>
          <p:cNvSpPr txBox="1">
            <a:spLocks noGrp="1"/>
          </p:cNvSpPr>
          <p:nvPr>
            <p:ph type="body" idx="1"/>
          </p:nvPr>
        </p:nvSpPr>
        <p:spPr>
          <a:xfrm>
            <a:off x="737850" y="1475700"/>
            <a:ext cx="2891700" cy="29367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85" name="Google Shape;385;g145e7ba5895_0_2975"/>
          <p:cNvSpPr txBox="1">
            <a:spLocks noGrp="1"/>
          </p:cNvSpPr>
          <p:nvPr>
            <p:ph type="body" idx="2"/>
          </p:nvPr>
        </p:nvSpPr>
        <p:spPr>
          <a:xfrm>
            <a:off x="3955979" y="1475700"/>
            <a:ext cx="2891700" cy="29367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86" name="Google Shape;386;g145e7ba5895_0_2975"/>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7"/>
        <p:cNvGrpSpPr/>
        <p:nvPr/>
      </p:nvGrpSpPr>
      <p:grpSpPr>
        <a:xfrm>
          <a:off x="0" y="0"/>
          <a:ext cx="0" cy="0"/>
          <a:chOff x="0" y="0"/>
          <a:chExt cx="0" cy="0"/>
        </a:xfrm>
      </p:grpSpPr>
      <p:sp>
        <p:nvSpPr>
          <p:cNvPr id="388" name="Google Shape;388;g145e7ba5895_0_2983"/>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g145e7ba5895_0_2983"/>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g145e7ba5895_0_2983"/>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g145e7ba5895_0_2983"/>
          <p:cNvSpPr txBox="1">
            <a:spLocks noGrp="1"/>
          </p:cNvSpPr>
          <p:nvPr>
            <p:ph type="title"/>
          </p:nvPr>
        </p:nvSpPr>
        <p:spPr>
          <a:xfrm>
            <a:off x="737850" y="517525"/>
            <a:ext cx="6284100" cy="74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2" name="Google Shape;392;g145e7ba5895_0_2983"/>
          <p:cNvSpPr txBox="1">
            <a:spLocks noGrp="1"/>
          </p:cNvSpPr>
          <p:nvPr>
            <p:ph type="body" idx="1"/>
          </p:nvPr>
        </p:nvSpPr>
        <p:spPr>
          <a:xfrm>
            <a:off x="737850" y="1475700"/>
            <a:ext cx="1902600" cy="2960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393" name="Google Shape;393;g145e7ba5895_0_2983"/>
          <p:cNvSpPr txBox="1">
            <a:spLocks noGrp="1"/>
          </p:cNvSpPr>
          <p:nvPr>
            <p:ph type="body" idx="2"/>
          </p:nvPr>
        </p:nvSpPr>
        <p:spPr>
          <a:xfrm>
            <a:off x="2928612" y="1475700"/>
            <a:ext cx="1902600" cy="2960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394" name="Google Shape;394;g145e7ba5895_0_2983"/>
          <p:cNvSpPr txBox="1">
            <a:spLocks noGrp="1"/>
          </p:cNvSpPr>
          <p:nvPr>
            <p:ph type="body" idx="3"/>
          </p:nvPr>
        </p:nvSpPr>
        <p:spPr>
          <a:xfrm>
            <a:off x="5119374" y="1475700"/>
            <a:ext cx="1902600" cy="2960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395" name="Google Shape;395;g145e7ba5895_0_298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6"/>
        <p:cNvGrpSpPr/>
        <p:nvPr/>
      </p:nvGrpSpPr>
      <p:grpSpPr>
        <a:xfrm>
          <a:off x="0" y="0"/>
          <a:ext cx="0" cy="0"/>
          <a:chOff x="0" y="0"/>
          <a:chExt cx="0" cy="0"/>
        </a:xfrm>
      </p:grpSpPr>
      <p:sp>
        <p:nvSpPr>
          <p:cNvPr id="397" name="Google Shape;397;g145e7ba5895_0_3004"/>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g145e7ba5895_0_3004"/>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372"/>
                </a:srgbClr>
              </a:gs>
              <a:gs pos="100000">
                <a:srgbClr val="FF6A00">
                  <a:alpha val="71372"/>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g145e7ba5895_0_3004"/>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078"/>
                </a:srgbClr>
              </a:gs>
              <a:gs pos="100000">
                <a:srgbClr val="CC0000">
                  <a:alpha val="56862"/>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g145e7ba5895_0_3004"/>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g10ecc777680_0_50"/>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g10ecc777680_0_50"/>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0588"/>
                </a:srgbClr>
              </a:gs>
              <a:gs pos="100000">
                <a:srgbClr val="FF6A00">
                  <a:alpha val="70588"/>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g10ecc777680_0_50"/>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5294"/>
                </a:srgbClr>
              </a:gs>
              <a:gs pos="100000">
                <a:srgbClr val="CC0000">
                  <a:alpha val="56078"/>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 name="Google Shape;51;g10ecc777680_0_50"/>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 name="Google Shape;52;g10ecc777680_0_5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07"/>
        <p:cNvGrpSpPr/>
        <p:nvPr/>
      </p:nvGrpSpPr>
      <p:grpSpPr>
        <a:xfrm>
          <a:off x="0" y="0"/>
          <a:ext cx="0" cy="0"/>
          <a:chOff x="0" y="0"/>
          <a:chExt cx="0" cy="0"/>
        </a:xfrm>
      </p:grpSpPr>
      <p:pic>
        <p:nvPicPr>
          <p:cNvPr id="408" name="Google Shape;408;g145e7ba5895_0_301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09" name="Google Shape;409;g145e7ba5895_0_3015"/>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410" name="Google Shape;410;g145e7ba5895_0_3015"/>
          <p:cNvSpPr txBox="1">
            <a:spLocks noGrp="1"/>
          </p:cNvSpPr>
          <p:nvPr>
            <p:ph type="subTitle" idx="1"/>
          </p:nvPr>
        </p:nvSpPr>
        <p:spPr>
          <a:xfrm>
            <a:off x="720000" y="3170763"/>
            <a:ext cx="22638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11" name="Google Shape;411;g145e7ba5895_0_3015"/>
          <p:cNvSpPr txBox="1">
            <a:spLocks noGrp="1"/>
          </p:cNvSpPr>
          <p:nvPr>
            <p:ph type="subTitle" idx="2"/>
          </p:nvPr>
        </p:nvSpPr>
        <p:spPr>
          <a:xfrm>
            <a:off x="720000" y="2832413"/>
            <a:ext cx="22638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412" name="Google Shape;412;g145e7ba5895_0_3015"/>
          <p:cNvSpPr txBox="1">
            <a:spLocks noGrp="1"/>
          </p:cNvSpPr>
          <p:nvPr>
            <p:ph type="subTitle" idx="3"/>
          </p:nvPr>
        </p:nvSpPr>
        <p:spPr>
          <a:xfrm>
            <a:off x="3440100" y="3170763"/>
            <a:ext cx="22638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13" name="Google Shape;413;g145e7ba5895_0_3015"/>
          <p:cNvSpPr txBox="1">
            <a:spLocks noGrp="1"/>
          </p:cNvSpPr>
          <p:nvPr>
            <p:ph type="subTitle" idx="4"/>
          </p:nvPr>
        </p:nvSpPr>
        <p:spPr>
          <a:xfrm>
            <a:off x="3440100" y="2832388"/>
            <a:ext cx="22638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414" name="Google Shape;414;g145e7ba5895_0_3015"/>
          <p:cNvSpPr txBox="1">
            <a:spLocks noGrp="1"/>
          </p:cNvSpPr>
          <p:nvPr>
            <p:ph type="subTitle" idx="5"/>
          </p:nvPr>
        </p:nvSpPr>
        <p:spPr>
          <a:xfrm>
            <a:off x="6160200" y="3170763"/>
            <a:ext cx="22638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15" name="Google Shape;415;g145e7ba5895_0_3015"/>
          <p:cNvSpPr txBox="1">
            <a:spLocks noGrp="1"/>
          </p:cNvSpPr>
          <p:nvPr>
            <p:ph type="subTitle" idx="6"/>
          </p:nvPr>
        </p:nvSpPr>
        <p:spPr>
          <a:xfrm>
            <a:off x="6160200" y="2832388"/>
            <a:ext cx="22638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grpSp>
        <p:nvGrpSpPr>
          <p:cNvPr id="416" name="Google Shape;416;g145e7ba5895_0_3015"/>
          <p:cNvGrpSpPr/>
          <p:nvPr/>
        </p:nvGrpSpPr>
        <p:grpSpPr>
          <a:xfrm flipH="1">
            <a:off x="2" y="4134074"/>
            <a:ext cx="799937" cy="1050375"/>
            <a:chOff x="1721550" y="894925"/>
            <a:chExt cx="921905" cy="1210528"/>
          </a:xfrm>
        </p:grpSpPr>
        <p:sp>
          <p:nvSpPr>
            <p:cNvPr id="417" name="Google Shape;417;g145e7ba5895_0_3015"/>
            <p:cNvSpPr/>
            <p:nvPr/>
          </p:nvSpPr>
          <p:spPr>
            <a:xfrm>
              <a:off x="2159665" y="894925"/>
              <a:ext cx="483788" cy="846045"/>
            </a:xfrm>
            <a:custGeom>
              <a:avLst/>
              <a:gdLst/>
              <a:ahLst/>
              <a:cxnLst/>
              <a:rect l="l" t="t" r="r" b="b"/>
              <a:pathLst>
                <a:path w="4343" h="7595" extrusionOk="0">
                  <a:moveTo>
                    <a:pt x="2322" y="1"/>
                  </a:moveTo>
                  <a:cubicBezTo>
                    <a:pt x="2072" y="1"/>
                    <a:pt x="1823" y="83"/>
                    <a:pt x="1574" y="263"/>
                  </a:cubicBezTo>
                  <a:cubicBezTo>
                    <a:pt x="1" y="1427"/>
                    <a:pt x="2109" y="4857"/>
                    <a:pt x="3682" y="6808"/>
                  </a:cubicBezTo>
                  <a:cubicBezTo>
                    <a:pt x="3934" y="7059"/>
                    <a:pt x="4060" y="7342"/>
                    <a:pt x="4343" y="7594"/>
                  </a:cubicBezTo>
                  <a:lnTo>
                    <a:pt x="4343" y="1427"/>
                  </a:lnTo>
                  <a:cubicBezTo>
                    <a:pt x="3657" y="581"/>
                    <a:pt x="2987" y="1"/>
                    <a:pt x="23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145e7ba5895_0_3015"/>
            <p:cNvSpPr/>
            <p:nvPr/>
          </p:nvSpPr>
          <p:spPr>
            <a:xfrm>
              <a:off x="2496188" y="1201037"/>
              <a:ext cx="147264" cy="277039"/>
            </a:xfrm>
            <a:custGeom>
              <a:avLst/>
              <a:gdLst/>
              <a:ahLst/>
              <a:cxnLst/>
              <a:rect l="l" t="t" r="r" b="b"/>
              <a:pathLst>
                <a:path w="1322" h="2487" extrusionOk="0">
                  <a:moveTo>
                    <a:pt x="0" y="1"/>
                  </a:moveTo>
                  <a:lnTo>
                    <a:pt x="0" y="252"/>
                  </a:lnTo>
                  <a:cubicBezTo>
                    <a:pt x="0" y="252"/>
                    <a:pt x="535" y="1322"/>
                    <a:pt x="1322" y="2486"/>
                  </a:cubicBezTo>
                  <a:lnTo>
                    <a:pt x="1322" y="1951"/>
                  </a:lnTo>
                  <a:cubicBezTo>
                    <a:pt x="661" y="913"/>
                    <a:pt x="126" y="127"/>
                    <a:pt x="126" y="127"/>
                  </a:cubicBezTo>
                  <a:cubicBezTo>
                    <a:pt x="126" y="1"/>
                    <a:pt x="126"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g145e7ba5895_0_3015"/>
            <p:cNvSpPr/>
            <p:nvPr/>
          </p:nvSpPr>
          <p:spPr>
            <a:xfrm>
              <a:off x="1721550" y="1308979"/>
              <a:ext cx="921905" cy="796474"/>
            </a:xfrm>
            <a:custGeom>
              <a:avLst/>
              <a:gdLst/>
              <a:ahLst/>
              <a:cxnLst/>
              <a:rect l="l" t="t" r="r" b="b"/>
              <a:pathLst>
                <a:path w="8276" h="7150" extrusionOk="0">
                  <a:moveTo>
                    <a:pt x="1969" y="0"/>
                  </a:moveTo>
                  <a:cubicBezTo>
                    <a:pt x="1511" y="0"/>
                    <a:pt x="1142" y="179"/>
                    <a:pt x="913" y="605"/>
                  </a:cubicBezTo>
                  <a:cubicBezTo>
                    <a:pt x="1" y="2304"/>
                    <a:pt x="3273" y="4538"/>
                    <a:pt x="5507" y="5702"/>
                  </a:cubicBezTo>
                  <a:lnTo>
                    <a:pt x="7332" y="6646"/>
                  </a:lnTo>
                  <a:cubicBezTo>
                    <a:pt x="7615" y="6772"/>
                    <a:pt x="7867" y="7024"/>
                    <a:pt x="8119" y="7149"/>
                  </a:cubicBezTo>
                  <a:lnTo>
                    <a:pt x="8276" y="7149"/>
                  </a:lnTo>
                  <a:lnTo>
                    <a:pt x="8276" y="4003"/>
                  </a:lnTo>
                  <a:cubicBezTo>
                    <a:pt x="7741" y="3625"/>
                    <a:pt x="7332" y="3216"/>
                    <a:pt x="7080" y="2965"/>
                  </a:cubicBezTo>
                  <a:cubicBezTo>
                    <a:pt x="5501" y="1597"/>
                    <a:pt x="3338" y="0"/>
                    <a:pt x="19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145e7ba5895_0_3015"/>
            <p:cNvSpPr/>
            <p:nvPr/>
          </p:nvSpPr>
          <p:spPr>
            <a:xfrm>
              <a:off x="2086144" y="1565520"/>
              <a:ext cx="557309" cy="410268"/>
            </a:xfrm>
            <a:custGeom>
              <a:avLst/>
              <a:gdLst/>
              <a:ahLst/>
              <a:cxnLst/>
              <a:rect l="l" t="t" r="r" b="b"/>
              <a:pathLst>
                <a:path w="5003" h="3683" extrusionOk="0">
                  <a:moveTo>
                    <a:pt x="0" y="1"/>
                  </a:moveTo>
                  <a:lnTo>
                    <a:pt x="0" y="127"/>
                  </a:lnTo>
                  <a:cubicBezTo>
                    <a:pt x="283" y="253"/>
                    <a:pt x="3021" y="2361"/>
                    <a:pt x="5003" y="3682"/>
                  </a:cubicBezTo>
                  <a:lnTo>
                    <a:pt x="5003" y="3399"/>
                  </a:lnTo>
                  <a:cubicBezTo>
                    <a:pt x="2895" y="2109"/>
                    <a:pt x="283" y="1"/>
                    <a:pt x="12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1" name="Google Shape;421;g145e7ba5895_0_3015"/>
          <p:cNvGrpSpPr/>
          <p:nvPr/>
        </p:nvGrpSpPr>
        <p:grpSpPr>
          <a:xfrm>
            <a:off x="7062994" y="-173543"/>
            <a:ext cx="2081001" cy="1427071"/>
            <a:chOff x="7062994" y="-173543"/>
            <a:chExt cx="2081001" cy="1427071"/>
          </a:xfrm>
        </p:grpSpPr>
        <p:sp>
          <p:nvSpPr>
            <p:cNvPr id="422" name="Google Shape;422;g145e7ba5895_0_3015"/>
            <p:cNvSpPr/>
            <p:nvPr/>
          </p:nvSpPr>
          <p:spPr>
            <a:xfrm>
              <a:off x="7367198" y="-173543"/>
              <a:ext cx="1776797" cy="1427071"/>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145e7ba5895_0_3015"/>
            <p:cNvSpPr/>
            <p:nvPr/>
          </p:nvSpPr>
          <p:spPr>
            <a:xfrm rot="443258">
              <a:off x="7078222" y="-45116"/>
              <a:ext cx="292283" cy="255731"/>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IV Disease by Slidesgo">
  <p:cSld name="TITLE_2">
    <p:spTree>
      <p:nvGrpSpPr>
        <p:cNvPr id="1" name="Shape 424"/>
        <p:cNvGrpSpPr/>
        <p:nvPr/>
      </p:nvGrpSpPr>
      <p:grpSpPr>
        <a:xfrm>
          <a:off x="0" y="0"/>
          <a:ext cx="0" cy="0"/>
          <a:chOff x="0" y="0"/>
          <a:chExt cx="0" cy="0"/>
        </a:xfrm>
      </p:grpSpPr>
      <p:grpSp>
        <p:nvGrpSpPr>
          <p:cNvPr id="425" name="Google Shape;425;g145e7ba5895_0_3032"/>
          <p:cNvGrpSpPr/>
          <p:nvPr/>
        </p:nvGrpSpPr>
        <p:grpSpPr>
          <a:xfrm>
            <a:off x="7014025" y="-36353"/>
            <a:ext cx="2179020" cy="1814366"/>
            <a:chOff x="7004925" y="-3"/>
            <a:chExt cx="2179020" cy="1814366"/>
          </a:xfrm>
        </p:grpSpPr>
        <p:sp>
          <p:nvSpPr>
            <p:cNvPr id="426" name="Google Shape;426;g145e7ba5895_0_3032"/>
            <p:cNvSpPr/>
            <p:nvPr/>
          </p:nvSpPr>
          <p:spPr>
            <a:xfrm>
              <a:off x="7353282" y="-3"/>
              <a:ext cx="1830663" cy="1814366"/>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145e7ba5895_0_3032"/>
            <p:cNvSpPr/>
            <p:nvPr/>
          </p:nvSpPr>
          <p:spPr>
            <a:xfrm rot="940759">
              <a:off x="7038179" y="173839"/>
              <a:ext cx="333746" cy="292047"/>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8" name="Google Shape;428;g145e7ba5895_0_3032"/>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429" name="Google Shape;429;g145e7ba5895_0_3032"/>
          <p:cNvGrpSpPr/>
          <p:nvPr/>
        </p:nvGrpSpPr>
        <p:grpSpPr>
          <a:xfrm>
            <a:off x="1" y="3329133"/>
            <a:ext cx="1786597" cy="1814377"/>
            <a:chOff x="249825" y="1523700"/>
            <a:chExt cx="403550" cy="409825"/>
          </a:xfrm>
        </p:grpSpPr>
        <p:sp>
          <p:nvSpPr>
            <p:cNvPr id="430" name="Google Shape;430;g145e7ba5895_0_3032"/>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145e7ba5895_0_3032"/>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2" name="Google Shape;432;g145e7ba5895_0_3032"/>
          <p:cNvSpPr txBox="1">
            <a:spLocks noGrp="1"/>
          </p:cNvSpPr>
          <p:nvPr>
            <p:ph type="ctrTitle"/>
          </p:nvPr>
        </p:nvSpPr>
        <p:spPr>
          <a:xfrm>
            <a:off x="5188200" y="1040025"/>
            <a:ext cx="2869200" cy="2147700"/>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33" name="Google Shape;433;g145e7ba5895_0_3032"/>
          <p:cNvSpPr txBox="1">
            <a:spLocks noGrp="1"/>
          </p:cNvSpPr>
          <p:nvPr>
            <p:ph type="subTitle" idx="1"/>
          </p:nvPr>
        </p:nvSpPr>
        <p:spPr>
          <a:xfrm>
            <a:off x="4821600" y="3187575"/>
            <a:ext cx="3602400" cy="915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4"/>
        <p:cNvGrpSpPr/>
        <p:nvPr/>
      </p:nvGrpSpPr>
      <p:grpSpPr>
        <a:xfrm>
          <a:off x="0" y="0"/>
          <a:ext cx="0" cy="0"/>
          <a:chOff x="0" y="0"/>
          <a:chExt cx="0" cy="0"/>
        </a:xfrm>
      </p:grpSpPr>
      <p:grpSp>
        <p:nvGrpSpPr>
          <p:cNvPr id="435" name="Google Shape;435;g145e7ba5895_0_3042"/>
          <p:cNvGrpSpPr/>
          <p:nvPr/>
        </p:nvGrpSpPr>
        <p:grpSpPr>
          <a:xfrm>
            <a:off x="-300176" y="-402482"/>
            <a:ext cx="9566393" cy="5713431"/>
            <a:chOff x="-300176" y="-402482"/>
            <a:chExt cx="9566393" cy="5713431"/>
          </a:xfrm>
        </p:grpSpPr>
        <p:sp>
          <p:nvSpPr>
            <p:cNvPr id="436" name="Google Shape;436;g145e7ba5895_0_3042"/>
            <p:cNvSpPr/>
            <p:nvPr/>
          </p:nvSpPr>
          <p:spPr>
            <a:xfrm rot="1305502">
              <a:off x="312753" y="2821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45e7ba5895_0_3042"/>
            <p:cNvSpPr/>
            <p:nvPr/>
          </p:nvSpPr>
          <p:spPr>
            <a:xfrm rot="-2700000">
              <a:off x="-173347" y="1463587"/>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145e7ba5895_0_3042"/>
            <p:cNvSpPr/>
            <p:nvPr/>
          </p:nvSpPr>
          <p:spPr>
            <a:xfrm rot="-2700000">
              <a:off x="1977103" y="40292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145e7ba5895_0_3042"/>
            <p:cNvSpPr/>
            <p:nvPr/>
          </p:nvSpPr>
          <p:spPr>
            <a:xfrm rot="-2700000">
              <a:off x="4904803" y="830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145e7ba5895_0_3042"/>
            <p:cNvSpPr/>
            <p:nvPr/>
          </p:nvSpPr>
          <p:spPr>
            <a:xfrm rot="-632026">
              <a:off x="8000975" y="282152"/>
              <a:ext cx="379070" cy="51574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145e7ba5895_0_3042"/>
            <p:cNvSpPr/>
            <p:nvPr/>
          </p:nvSpPr>
          <p:spPr>
            <a:xfrm rot="-2700000">
              <a:off x="4194978" y="4259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145e7ba5895_0_3042"/>
            <p:cNvSpPr/>
            <p:nvPr/>
          </p:nvSpPr>
          <p:spPr>
            <a:xfrm rot="1305502">
              <a:off x="3242103" y="6585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145e7ba5895_0_3042"/>
            <p:cNvSpPr/>
            <p:nvPr/>
          </p:nvSpPr>
          <p:spPr>
            <a:xfrm rot="1305502">
              <a:off x="82090"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145e7ba5895_0_3042"/>
            <p:cNvSpPr/>
            <p:nvPr/>
          </p:nvSpPr>
          <p:spPr>
            <a:xfrm rot="-683304">
              <a:off x="3801752" y="2075188"/>
              <a:ext cx="379080" cy="515753"/>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145e7ba5895_0_3042"/>
            <p:cNvSpPr/>
            <p:nvPr/>
          </p:nvSpPr>
          <p:spPr>
            <a:xfrm rot="1305502">
              <a:off x="6137553" y="-16813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145e7ba5895_0_3042"/>
            <p:cNvSpPr/>
            <p:nvPr/>
          </p:nvSpPr>
          <p:spPr>
            <a:xfrm rot="-2421755">
              <a:off x="1842775" y="61369"/>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145e7ba5895_0_3042"/>
            <p:cNvSpPr/>
            <p:nvPr/>
          </p:nvSpPr>
          <p:spPr>
            <a:xfrm rot="-2421755">
              <a:off x="1349325" y="13656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145e7ba5895_0_3042"/>
            <p:cNvSpPr/>
            <p:nvPr/>
          </p:nvSpPr>
          <p:spPr>
            <a:xfrm rot="-2421755">
              <a:off x="219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145e7ba5895_0_3042"/>
            <p:cNvSpPr/>
            <p:nvPr/>
          </p:nvSpPr>
          <p:spPr>
            <a:xfrm rot="-2421755">
              <a:off x="8643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145e7ba5895_0_3042"/>
            <p:cNvSpPr/>
            <p:nvPr/>
          </p:nvSpPr>
          <p:spPr>
            <a:xfrm rot="-2421755">
              <a:off x="8390075" y="16941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145e7ba5895_0_3042"/>
            <p:cNvSpPr/>
            <p:nvPr/>
          </p:nvSpPr>
          <p:spPr>
            <a:xfrm rot="1305502">
              <a:off x="6779703" y="1365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145e7ba5895_0_3042"/>
            <p:cNvSpPr/>
            <p:nvPr/>
          </p:nvSpPr>
          <p:spPr>
            <a:xfrm rot="1305502">
              <a:off x="5275778" y="2623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145e7ba5895_0_3042"/>
            <p:cNvSpPr/>
            <p:nvPr/>
          </p:nvSpPr>
          <p:spPr>
            <a:xfrm rot="1305502">
              <a:off x="6619303" y="42598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145e7ba5895_0_3042"/>
            <p:cNvSpPr/>
            <p:nvPr/>
          </p:nvSpPr>
          <p:spPr>
            <a:xfrm rot="-2700000">
              <a:off x="7040428"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145e7ba5895_0_3042"/>
            <p:cNvSpPr/>
            <p:nvPr/>
          </p:nvSpPr>
          <p:spPr>
            <a:xfrm rot="-2700000">
              <a:off x="4333290" y="-343988"/>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145e7ba5895_0_3042"/>
            <p:cNvSpPr/>
            <p:nvPr/>
          </p:nvSpPr>
          <p:spPr>
            <a:xfrm rot="1305502">
              <a:off x="8805053" y="2843224"/>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45e7ba5895_0_3042"/>
            <p:cNvSpPr/>
            <p:nvPr/>
          </p:nvSpPr>
          <p:spPr>
            <a:xfrm rot="750061">
              <a:off x="1913329" y="2698892"/>
              <a:ext cx="379070" cy="515739"/>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8" name="Google Shape;458;g145e7ba5895_0_3042"/>
          <p:cNvSpPr txBox="1">
            <a:spLocks noGrp="1"/>
          </p:cNvSpPr>
          <p:nvPr>
            <p:ph type="title"/>
          </p:nvPr>
        </p:nvSpPr>
        <p:spPr>
          <a:xfrm>
            <a:off x="4735150" y="1988725"/>
            <a:ext cx="3688500" cy="1580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59" name="Google Shape;459;g145e7ba5895_0_3042"/>
          <p:cNvSpPr txBox="1">
            <a:spLocks noGrp="1"/>
          </p:cNvSpPr>
          <p:nvPr>
            <p:ph type="subTitle" idx="1"/>
          </p:nvPr>
        </p:nvSpPr>
        <p:spPr>
          <a:xfrm>
            <a:off x="5412850" y="3569075"/>
            <a:ext cx="3010800" cy="901500"/>
          </a:xfrm>
          <a:prstGeom prst="rect">
            <a:avLst/>
          </a:prstGeom>
          <a:noFill/>
          <a:ln>
            <a:noFill/>
          </a:ln>
        </p:spPr>
        <p:txBody>
          <a:bodyPr spcFirstLastPara="1" wrap="square" lIns="0" tIns="0" rIns="0" bIns="0" anchor="t" anchorCtr="0">
            <a:noAutofit/>
          </a:bodyPr>
          <a:lstStyle>
            <a:lvl1pPr lvl="0" algn="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60" name="Google Shape;460;g145e7ba5895_0_3042"/>
          <p:cNvSpPr txBox="1">
            <a:spLocks noGrp="1"/>
          </p:cNvSpPr>
          <p:nvPr>
            <p:ph type="title" idx="2"/>
          </p:nvPr>
        </p:nvSpPr>
        <p:spPr>
          <a:xfrm>
            <a:off x="7555150" y="731369"/>
            <a:ext cx="700200" cy="920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800"/>
              <a:buNone/>
              <a:defRPr sz="50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grpSp>
        <p:nvGrpSpPr>
          <p:cNvPr id="461" name="Google Shape;461;g145e7ba5895_0_3042"/>
          <p:cNvGrpSpPr/>
          <p:nvPr/>
        </p:nvGrpSpPr>
        <p:grpSpPr>
          <a:xfrm>
            <a:off x="-12" y="-3220"/>
            <a:ext cx="2623518" cy="1663536"/>
            <a:chOff x="-12" y="-3220"/>
            <a:chExt cx="2623518" cy="1663536"/>
          </a:xfrm>
        </p:grpSpPr>
        <p:sp>
          <p:nvSpPr>
            <p:cNvPr id="462" name="Google Shape;462;g145e7ba5895_0_3042"/>
            <p:cNvSpPr/>
            <p:nvPr/>
          </p:nvSpPr>
          <p:spPr>
            <a:xfrm flipH="1">
              <a:off x="-12" y="-3220"/>
              <a:ext cx="2129368" cy="1663536"/>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45e7ba5895_0_3042"/>
            <p:cNvSpPr/>
            <p:nvPr/>
          </p:nvSpPr>
          <p:spPr>
            <a:xfrm rot="2700000">
              <a:off x="2259298" y="151675"/>
              <a:ext cx="313179" cy="274054"/>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4"/>
        <p:cNvGrpSpPr/>
        <p:nvPr/>
      </p:nvGrpSpPr>
      <p:grpSpPr>
        <a:xfrm>
          <a:off x="0" y="0"/>
          <a:ext cx="0" cy="0"/>
          <a:chOff x="0" y="0"/>
          <a:chExt cx="0" cy="0"/>
        </a:xfrm>
      </p:grpSpPr>
      <p:pic>
        <p:nvPicPr>
          <p:cNvPr id="465" name="Google Shape;465;g145e7ba5895_0_307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6" name="Google Shape;466;g145e7ba5895_0_3072"/>
          <p:cNvSpPr txBox="1">
            <a:spLocks noGrp="1"/>
          </p:cNvSpPr>
          <p:nvPr>
            <p:ph type="title" hasCustomPrompt="1"/>
          </p:nvPr>
        </p:nvSpPr>
        <p:spPr>
          <a:xfrm>
            <a:off x="720000" y="1747000"/>
            <a:ext cx="4774500" cy="1095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81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t>xx%</a:t>
            </a:r>
          </a:p>
        </p:txBody>
      </p:sp>
      <p:sp>
        <p:nvSpPr>
          <p:cNvPr id="467" name="Google Shape;467;g145e7ba5895_0_3072"/>
          <p:cNvSpPr txBox="1">
            <a:spLocks noGrp="1"/>
          </p:cNvSpPr>
          <p:nvPr>
            <p:ph type="subTitle" idx="1"/>
          </p:nvPr>
        </p:nvSpPr>
        <p:spPr>
          <a:xfrm>
            <a:off x="720000" y="2842425"/>
            <a:ext cx="4774500" cy="5541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grpSp>
        <p:nvGrpSpPr>
          <p:cNvPr id="468" name="Google Shape;468;g145e7ba5895_0_3072"/>
          <p:cNvGrpSpPr/>
          <p:nvPr/>
        </p:nvGrpSpPr>
        <p:grpSpPr>
          <a:xfrm rot="10800000">
            <a:off x="-307349" y="-335749"/>
            <a:ext cx="1499989" cy="1903924"/>
            <a:chOff x="7908572" y="3613175"/>
            <a:chExt cx="1499989" cy="1903924"/>
          </a:xfrm>
        </p:grpSpPr>
        <p:grpSp>
          <p:nvGrpSpPr>
            <p:cNvPr id="469" name="Google Shape;469;g145e7ba5895_0_3072"/>
            <p:cNvGrpSpPr/>
            <p:nvPr/>
          </p:nvGrpSpPr>
          <p:grpSpPr>
            <a:xfrm rot="8498445">
              <a:off x="8450354" y="3712469"/>
              <a:ext cx="550008" cy="1506832"/>
              <a:chOff x="875725" y="2057550"/>
              <a:chExt cx="281625" cy="771500"/>
            </a:xfrm>
          </p:grpSpPr>
          <p:sp>
            <p:nvSpPr>
              <p:cNvPr id="470" name="Google Shape;470;g145e7ba5895_0_3072"/>
              <p:cNvSpPr/>
              <p:nvPr/>
            </p:nvSpPr>
            <p:spPr>
              <a:xfrm>
                <a:off x="875725" y="2058100"/>
                <a:ext cx="281625" cy="770950"/>
              </a:xfrm>
              <a:custGeom>
                <a:avLst/>
                <a:gdLst/>
                <a:ahLst/>
                <a:cxnLst/>
                <a:rect l="l" t="t" r="r" b="b"/>
                <a:pathLst>
                  <a:path w="11265" h="30838" extrusionOk="0">
                    <a:moveTo>
                      <a:pt x="8731" y="0"/>
                    </a:moveTo>
                    <a:cubicBezTo>
                      <a:pt x="8039" y="0"/>
                      <a:pt x="6911" y="1358"/>
                      <a:pt x="6419" y="1733"/>
                    </a:cubicBezTo>
                    <a:cubicBezTo>
                      <a:pt x="3147" y="5006"/>
                      <a:pt x="1448" y="9474"/>
                      <a:pt x="787" y="13910"/>
                    </a:cubicBezTo>
                    <a:cubicBezTo>
                      <a:pt x="1" y="19573"/>
                      <a:pt x="1039" y="25206"/>
                      <a:pt x="1952" y="30838"/>
                    </a:cubicBezTo>
                    <a:cubicBezTo>
                      <a:pt x="2895" y="27282"/>
                      <a:pt x="4720" y="24010"/>
                      <a:pt x="6545" y="20738"/>
                    </a:cubicBezTo>
                    <a:cubicBezTo>
                      <a:pt x="8244" y="17465"/>
                      <a:pt x="9975" y="14193"/>
                      <a:pt x="10761" y="10512"/>
                    </a:cubicBezTo>
                    <a:cubicBezTo>
                      <a:pt x="11265" y="8026"/>
                      <a:pt x="11265" y="5257"/>
                      <a:pt x="10478" y="2772"/>
                    </a:cubicBezTo>
                    <a:cubicBezTo>
                      <a:pt x="10352" y="2111"/>
                      <a:pt x="9818" y="160"/>
                      <a:pt x="8905" y="34"/>
                    </a:cubicBezTo>
                    <a:cubicBezTo>
                      <a:pt x="8851" y="11"/>
                      <a:pt x="8793" y="0"/>
                      <a:pt x="87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g145e7ba5895_0_3072"/>
              <p:cNvSpPr/>
              <p:nvPr/>
            </p:nvSpPr>
            <p:spPr>
              <a:xfrm>
                <a:off x="892250" y="2057550"/>
                <a:ext cx="245450" cy="771500"/>
              </a:xfrm>
              <a:custGeom>
                <a:avLst/>
                <a:gdLst/>
                <a:ahLst/>
                <a:cxnLst/>
                <a:rect l="l" t="t" r="r" b="b"/>
                <a:pathLst>
                  <a:path w="9818" h="30860" extrusionOk="0">
                    <a:moveTo>
                      <a:pt x="8207" y="0"/>
                    </a:moveTo>
                    <a:cubicBezTo>
                      <a:pt x="8160" y="0"/>
                      <a:pt x="8076" y="56"/>
                      <a:pt x="7992" y="56"/>
                    </a:cubicBezTo>
                    <a:cubicBezTo>
                      <a:pt x="7458" y="2668"/>
                      <a:pt x="6419" y="5688"/>
                      <a:pt x="5507" y="8300"/>
                    </a:cubicBezTo>
                    <a:cubicBezTo>
                      <a:pt x="5507" y="8426"/>
                      <a:pt x="5381" y="8583"/>
                      <a:pt x="5381" y="8709"/>
                    </a:cubicBezTo>
                    <a:lnTo>
                      <a:pt x="1039" y="9999"/>
                    </a:lnTo>
                    <a:cubicBezTo>
                      <a:pt x="913" y="10156"/>
                      <a:pt x="913" y="10282"/>
                      <a:pt x="913" y="10534"/>
                    </a:cubicBezTo>
                    <a:lnTo>
                      <a:pt x="5224" y="9087"/>
                    </a:lnTo>
                    <a:lnTo>
                      <a:pt x="5224" y="9087"/>
                    </a:lnTo>
                    <a:cubicBezTo>
                      <a:pt x="4720" y="10660"/>
                      <a:pt x="4185" y="12107"/>
                      <a:pt x="3808" y="13429"/>
                    </a:cubicBezTo>
                    <a:cubicBezTo>
                      <a:pt x="3399" y="15128"/>
                      <a:pt x="3021" y="16827"/>
                      <a:pt x="2612" y="18526"/>
                    </a:cubicBezTo>
                    <a:lnTo>
                      <a:pt x="1" y="20760"/>
                    </a:lnTo>
                    <a:lnTo>
                      <a:pt x="1" y="21295"/>
                    </a:lnTo>
                    <a:lnTo>
                      <a:pt x="2486" y="19186"/>
                    </a:lnTo>
                    <a:lnTo>
                      <a:pt x="2486" y="19186"/>
                    </a:lnTo>
                    <a:cubicBezTo>
                      <a:pt x="1700" y="23906"/>
                      <a:pt x="1291" y="28248"/>
                      <a:pt x="1165" y="30073"/>
                    </a:cubicBezTo>
                    <a:cubicBezTo>
                      <a:pt x="1165" y="30325"/>
                      <a:pt x="1291" y="30608"/>
                      <a:pt x="1291" y="30860"/>
                    </a:cubicBezTo>
                    <a:cubicBezTo>
                      <a:pt x="1448" y="30608"/>
                      <a:pt x="1448" y="30325"/>
                      <a:pt x="1574" y="29947"/>
                    </a:cubicBezTo>
                    <a:cubicBezTo>
                      <a:pt x="1825" y="27461"/>
                      <a:pt x="2486" y="20634"/>
                      <a:pt x="4059" y="14341"/>
                    </a:cubicBezTo>
                    <a:lnTo>
                      <a:pt x="6671" y="19438"/>
                    </a:lnTo>
                    <a:cubicBezTo>
                      <a:pt x="6671" y="19186"/>
                      <a:pt x="6797" y="19061"/>
                      <a:pt x="6797" y="18935"/>
                    </a:cubicBezTo>
                    <a:lnTo>
                      <a:pt x="4185" y="13680"/>
                    </a:lnTo>
                    <a:lnTo>
                      <a:pt x="4185" y="13554"/>
                    </a:lnTo>
                    <a:cubicBezTo>
                      <a:pt x="4720" y="11981"/>
                      <a:pt x="5224" y="10282"/>
                      <a:pt x="5884" y="8426"/>
                    </a:cubicBezTo>
                    <a:cubicBezTo>
                      <a:pt x="6010" y="8048"/>
                      <a:pt x="6293" y="7513"/>
                      <a:pt x="6419" y="7010"/>
                    </a:cubicBezTo>
                    <a:lnTo>
                      <a:pt x="9691" y="12233"/>
                    </a:lnTo>
                    <a:cubicBezTo>
                      <a:pt x="9691" y="12107"/>
                      <a:pt x="9817" y="11855"/>
                      <a:pt x="9817" y="11729"/>
                    </a:cubicBezTo>
                    <a:lnTo>
                      <a:pt x="6545" y="6475"/>
                    </a:lnTo>
                    <a:cubicBezTo>
                      <a:pt x="7332" y="4241"/>
                      <a:pt x="7992" y="2007"/>
                      <a:pt x="8370" y="56"/>
                    </a:cubicBezTo>
                    <a:lnTo>
                      <a:pt x="8244" y="56"/>
                    </a:lnTo>
                    <a:cubicBezTo>
                      <a:pt x="8244" y="14"/>
                      <a:pt x="8230" y="0"/>
                      <a:pt x="82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2" name="Google Shape;472;g145e7ba5895_0_3072"/>
            <p:cNvSpPr/>
            <p:nvPr/>
          </p:nvSpPr>
          <p:spPr>
            <a:xfrm rot="-6396751" flipH="1">
              <a:off x="8201831" y="4462874"/>
              <a:ext cx="837583" cy="261764"/>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145e7ba5895_0_3072"/>
            <p:cNvSpPr/>
            <p:nvPr/>
          </p:nvSpPr>
          <p:spPr>
            <a:xfrm rot="-5400000" flipH="1">
              <a:off x="8258829" y="4086731"/>
              <a:ext cx="1377688" cy="430576"/>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4" name="Google Shape;474;g145e7ba5895_0_3072"/>
            <p:cNvGrpSpPr/>
            <p:nvPr/>
          </p:nvGrpSpPr>
          <p:grpSpPr>
            <a:xfrm rot="7442840" flipH="1">
              <a:off x="8208723" y="4340777"/>
              <a:ext cx="737721" cy="1116361"/>
              <a:chOff x="429725" y="2094100"/>
              <a:chExt cx="403550" cy="610675"/>
            </a:xfrm>
          </p:grpSpPr>
          <p:sp>
            <p:nvSpPr>
              <p:cNvPr id="475" name="Google Shape;475;g145e7ba5895_0_3072"/>
              <p:cNvSpPr/>
              <p:nvPr/>
            </p:nvSpPr>
            <p:spPr>
              <a:xfrm>
                <a:off x="429725" y="2095625"/>
                <a:ext cx="347700" cy="609150"/>
              </a:xfrm>
              <a:custGeom>
                <a:avLst/>
                <a:gdLst/>
                <a:ahLst/>
                <a:cxnLst/>
                <a:rect l="l" t="t" r="r" b="b"/>
                <a:pathLst>
                  <a:path w="13908" h="24366" extrusionOk="0">
                    <a:moveTo>
                      <a:pt x="11923" y="0"/>
                    </a:moveTo>
                    <a:cubicBezTo>
                      <a:pt x="11153" y="0"/>
                      <a:pt x="10378" y="104"/>
                      <a:pt x="9849" y="232"/>
                    </a:cubicBezTo>
                    <a:cubicBezTo>
                      <a:pt x="7489" y="767"/>
                      <a:pt x="5633" y="2057"/>
                      <a:pt x="4060" y="3756"/>
                    </a:cubicBezTo>
                    <a:cubicBezTo>
                      <a:pt x="1322" y="7060"/>
                      <a:pt x="127" y="10993"/>
                      <a:pt x="536" y="14926"/>
                    </a:cubicBezTo>
                    <a:cubicBezTo>
                      <a:pt x="1071" y="18702"/>
                      <a:pt x="3273" y="22383"/>
                      <a:pt x="6577" y="24365"/>
                    </a:cubicBezTo>
                    <a:cubicBezTo>
                      <a:pt x="6577" y="24365"/>
                      <a:pt x="1" y="15430"/>
                      <a:pt x="6419" y="7689"/>
                    </a:cubicBezTo>
                    <a:cubicBezTo>
                      <a:pt x="9188" y="4417"/>
                      <a:pt x="11800" y="2057"/>
                      <a:pt x="13908" y="358"/>
                    </a:cubicBezTo>
                    <a:cubicBezTo>
                      <a:pt x="13399" y="96"/>
                      <a:pt x="12663" y="0"/>
                      <a:pt x="11923" y="0"/>
                    </a:cubicBezTo>
                    <a:close/>
                  </a:path>
                </a:pathLst>
              </a:custGeom>
              <a:solidFill>
                <a:srgbClr val="DD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145e7ba5895_0_3072"/>
              <p:cNvSpPr/>
              <p:nvPr/>
            </p:nvSpPr>
            <p:spPr>
              <a:xfrm>
                <a:off x="432875" y="2094100"/>
                <a:ext cx="400400" cy="610675"/>
              </a:xfrm>
              <a:custGeom>
                <a:avLst/>
                <a:gdLst/>
                <a:ahLst/>
                <a:cxnLst/>
                <a:rect l="l" t="t" r="r" b="b"/>
                <a:pathLst>
                  <a:path w="16016" h="24427" extrusionOk="0">
                    <a:moveTo>
                      <a:pt x="11657" y="1"/>
                    </a:moveTo>
                    <a:cubicBezTo>
                      <a:pt x="10925" y="1"/>
                      <a:pt x="10207" y="103"/>
                      <a:pt x="9723" y="293"/>
                    </a:cubicBezTo>
                    <a:cubicBezTo>
                      <a:pt x="7363" y="828"/>
                      <a:pt x="5507" y="2118"/>
                      <a:pt x="3934" y="3817"/>
                    </a:cubicBezTo>
                    <a:cubicBezTo>
                      <a:pt x="1196" y="7121"/>
                      <a:pt x="1" y="11054"/>
                      <a:pt x="410" y="14987"/>
                    </a:cubicBezTo>
                    <a:cubicBezTo>
                      <a:pt x="945" y="18763"/>
                      <a:pt x="3147" y="22444"/>
                      <a:pt x="6451" y="24426"/>
                    </a:cubicBezTo>
                    <a:cubicBezTo>
                      <a:pt x="6451" y="22318"/>
                      <a:pt x="7363" y="20084"/>
                      <a:pt x="8527" y="18259"/>
                    </a:cubicBezTo>
                    <a:cubicBezTo>
                      <a:pt x="9849" y="16403"/>
                      <a:pt x="11296" y="14830"/>
                      <a:pt x="12586" y="13005"/>
                    </a:cubicBezTo>
                    <a:cubicBezTo>
                      <a:pt x="13908" y="11306"/>
                      <a:pt x="15229" y="9324"/>
                      <a:pt x="15607" y="7247"/>
                    </a:cubicBezTo>
                    <a:cubicBezTo>
                      <a:pt x="16016" y="5800"/>
                      <a:pt x="16016" y="4352"/>
                      <a:pt x="15607" y="3031"/>
                    </a:cubicBezTo>
                    <a:cubicBezTo>
                      <a:pt x="15355" y="2118"/>
                      <a:pt x="14820" y="954"/>
                      <a:pt x="13908" y="419"/>
                    </a:cubicBezTo>
                    <a:cubicBezTo>
                      <a:pt x="13354" y="134"/>
                      <a:pt x="12495" y="1"/>
                      <a:pt x="116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145e7ba5895_0_3072"/>
              <p:cNvSpPr/>
              <p:nvPr/>
            </p:nvSpPr>
            <p:spPr>
              <a:xfrm>
                <a:off x="443100" y="2098275"/>
                <a:ext cx="387025" cy="606500"/>
              </a:xfrm>
              <a:custGeom>
                <a:avLst/>
                <a:gdLst/>
                <a:ahLst/>
                <a:cxnLst/>
                <a:rect l="l" t="t" r="r" b="b"/>
                <a:pathLst>
                  <a:path w="15481" h="24260" extrusionOk="0">
                    <a:moveTo>
                      <a:pt x="9440" y="1"/>
                    </a:moveTo>
                    <a:lnTo>
                      <a:pt x="9314" y="126"/>
                    </a:lnTo>
                    <a:cubicBezTo>
                      <a:pt x="9031" y="126"/>
                      <a:pt x="8779" y="252"/>
                      <a:pt x="8527" y="252"/>
                    </a:cubicBezTo>
                    <a:cubicBezTo>
                      <a:pt x="9440" y="378"/>
                      <a:pt x="10604" y="661"/>
                      <a:pt x="11548" y="1574"/>
                    </a:cubicBezTo>
                    <a:cubicBezTo>
                      <a:pt x="10604" y="2360"/>
                      <a:pt x="9692" y="3273"/>
                      <a:pt x="8779" y="4185"/>
                    </a:cubicBezTo>
                    <a:cubicBezTo>
                      <a:pt x="8527" y="3934"/>
                      <a:pt x="8244" y="3650"/>
                      <a:pt x="7992" y="3525"/>
                    </a:cubicBezTo>
                    <a:cubicBezTo>
                      <a:pt x="7067" y="2799"/>
                      <a:pt x="6043" y="2571"/>
                      <a:pt x="5203" y="2571"/>
                    </a:cubicBezTo>
                    <a:cubicBezTo>
                      <a:pt x="4986" y="2571"/>
                      <a:pt x="4782" y="2586"/>
                      <a:pt x="4594" y="2612"/>
                    </a:cubicBezTo>
                    <a:cubicBezTo>
                      <a:pt x="4311" y="2864"/>
                      <a:pt x="4185" y="3021"/>
                      <a:pt x="4059" y="3147"/>
                    </a:cubicBezTo>
                    <a:cubicBezTo>
                      <a:pt x="4369" y="3063"/>
                      <a:pt x="4751" y="3003"/>
                      <a:pt x="5176" y="3003"/>
                    </a:cubicBezTo>
                    <a:cubicBezTo>
                      <a:pt x="6179" y="3003"/>
                      <a:pt x="7423" y="3332"/>
                      <a:pt x="8527" y="4437"/>
                    </a:cubicBezTo>
                    <a:cubicBezTo>
                      <a:pt x="7741" y="5224"/>
                      <a:pt x="6954" y="6010"/>
                      <a:pt x="6293" y="6954"/>
                    </a:cubicBezTo>
                    <a:cubicBezTo>
                      <a:pt x="6168" y="7080"/>
                      <a:pt x="6042" y="7206"/>
                      <a:pt x="5884" y="7332"/>
                    </a:cubicBezTo>
                    <a:cubicBezTo>
                      <a:pt x="5633" y="7206"/>
                      <a:pt x="5507" y="6954"/>
                      <a:pt x="5255" y="6797"/>
                    </a:cubicBezTo>
                    <a:cubicBezTo>
                      <a:pt x="4594" y="6293"/>
                      <a:pt x="3808" y="6167"/>
                      <a:pt x="3021" y="6167"/>
                    </a:cubicBezTo>
                    <a:cubicBezTo>
                      <a:pt x="2486" y="6167"/>
                      <a:pt x="1951" y="6293"/>
                      <a:pt x="1574" y="6545"/>
                    </a:cubicBezTo>
                    <a:cubicBezTo>
                      <a:pt x="1448" y="6797"/>
                      <a:pt x="1322" y="6954"/>
                      <a:pt x="1322" y="7206"/>
                    </a:cubicBezTo>
                    <a:cubicBezTo>
                      <a:pt x="1700" y="6954"/>
                      <a:pt x="2360" y="6545"/>
                      <a:pt x="3147" y="6545"/>
                    </a:cubicBezTo>
                    <a:cubicBezTo>
                      <a:pt x="3934" y="6545"/>
                      <a:pt x="4846" y="6954"/>
                      <a:pt x="5633" y="7583"/>
                    </a:cubicBezTo>
                    <a:cubicBezTo>
                      <a:pt x="4846" y="8527"/>
                      <a:pt x="4311" y="9566"/>
                      <a:pt x="3934" y="10478"/>
                    </a:cubicBezTo>
                    <a:cubicBezTo>
                      <a:pt x="3435" y="10239"/>
                      <a:pt x="2987" y="10151"/>
                      <a:pt x="2557" y="10151"/>
                    </a:cubicBezTo>
                    <a:cubicBezTo>
                      <a:pt x="2309" y="10151"/>
                      <a:pt x="2067" y="10180"/>
                      <a:pt x="1826" y="10226"/>
                    </a:cubicBezTo>
                    <a:cubicBezTo>
                      <a:pt x="1165" y="10478"/>
                      <a:pt x="536" y="10887"/>
                      <a:pt x="126" y="11391"/>
                    </a:cubicBezTo>
                    <a:cubicBezTo>
                      <a:pt x="1" y="11516"/>
                      <a:pt x="1" y="11800"/>
                      <a:pt x="1" y="12051"/>
                    </a:cubicBezTo>
                    <a:cubicBezTo>
                      <a:pt x="536" y="11391"/>
                      <a:pt x="1165" y="10887"/>
                      <a:pt x="1951" y="10604"/>
                    </a:cubicBezTo>
                    <a:cubicBezTo>
                      <a:pt x="2173" y="10552"/>
                      <a:pt x="2416" y="10521"/>
                      <a:pt x="2663" y="10521"/>
                    </a:cubicBezTo>
                    <a:cubicBezTo>
                      <a:pt x="3012" y="10521"/>
                      <a:pt x="3369" y="10582"/>
                      <a:pt x="3682" y="10730"/>
                    </a:cubicBezTo>
                    <a:cubicBezTo>
                      <a:pt x="3273" y="12051"/>
                      <a:pt x="3021" y="13247"/>
                      <a:pt x="2895" y="14285"/>
                    </a:cubicBezTo>
                    <a:cubicBezTo>
                      <a:pt x="1700" y="14285"/>
                      <a:pt x="913" y="15072"/>
                      <a:pt x="252" y="15984"/>
                    </a:cubicBezTo>
                    <a:cubicBezTo>
                      <a:pt x="252" y="16236"/>
                      <a:pt x="378" y="16393"/>
                      <a:pt x="378" y="16645"/>
                    </a:cubicBezTo>
                    <a:cubicBezTo>
                      <a:pt x="913" y="15607"/>
                      <a:pt x="1700" y="14663"/>
                      <a:pt x="2895" y="14663"/>
                    </a:cubicBezTo>
                    <a:lnTo>
                      <a:pt x="2895" y="15324"/>
                    </a:lnTo>
                    <a:lnTo>
                      <a:pt x="2895" y="15449"/>
                    </a:lnTo>
                    <a:cubicBezTo>
                      <a:pt x="2895" y="16393"/>
                      <a:pt x="3021" y="17180"/>
                      <a:pt x="3147" y="17966"/>
                    </a:cubicBezTo>
                    <a:cubicBezTo>
                      <a:pt x="2486" y="18470"/>
                      <a:pt x="2109" y="19257"/>
                      <a:pt x="1826" y="19917"/>
                    </a:cubicBezTo>
                    <a:cubicBezTo>
                      <a:pt x="1826" y="20043"/>
                      <a:pt x="1951" y="20169"/>
                      <a:pt x="2109" y="20326"/>
                    </a:cubicBezTo>
                    <a:cubicBezTo>
                      <a:pt x="2235" y="19666"/>
                      <a:pt x="2612" y="19005"/>
                      <a:pt x="3273" y="18344"/>
                    </a:cubicBezTo>
                    <a:lnTo>
                      <a:pt x="3273" y="18879"/>
                    </a:lnTo>
                    <a:cubicBezTo>
                      <a:pt x="3934" y="21365"/>
                      <a:pt x="5098" y="23190"/>
                      <a:pt x="5633" y="23976"/>
                    </a:cubicBezTo>
                    <a:cubicBezTo>
                      <a:pt x="5759" y="24102"/>
                      <a:pt x="5884" y="24259"/>
                      <a:pt x="6042" y="24259"/>
                    </a:cubicBezTo>
                    <a:lnTo>
                      <a:pt x="6042" y="23976"/>
                    </a:lnTo>
                    <a:cubicBezTo>
                      <a:pt x="5633" y="23315"/>
                      <a:pt x="4594" y="21616"/>
                      <a:pt x="3934" y="19382"/>
                    </a:cubicBezTo>
                    <a:cubicBezTo>
                      <a:pt x="5255" y="19382"/>
                      <a:pt x="6168" y="20043"/>
                      <a:pt x="6828" y="20704"/>
                    </a:cubicBezTo>
                    <a:cubicBezTo>
                      <a:pt x="6828" y="20578"/>
                      <a:pt x="6954" y="20452"/>
                      <a:pt x="6954" y="20326"/>
                    </a:cubicBezTo>
                    <a:cubicBezTo>
                      <a:pt x="6671" y="20169"/>
                      <a:pt x="6545" y="19917"/>
                      <a:pt x="6293" y="19791"/>
                    </a:cubicBezTo>
                    <a:cubicBezTo>
                      <a:pt x="5633" y="19382"/>
                      <a:pt x="4846" y="19005"/>
                      <a:pt x="3808" y="19005"/>
                    </a:cubicBezTo>
                    <a:cubicBezTo>
                      <a:pt x="3808" y="18879"/>
                      <a:pt x="3682" y="18879"/>
                      <a:pt x="3682" y="18753"/>
                    </a:cubicBezTo>
                    <a:cubicBezTo>
                      <a:pt x="3682" y="18470"/>
                      <a:pt x="3525" y="18218"/>
                      <a:pt x="3525" y="17966"/>
                    </a:cubicBezTo>
                    <a:cubicBezTo>
                      <a:pt x="3399" y="17180"/>
                      <a:pt x="3273" y="16393"/>
                      <a:pt x="3273" y="15607"/>
                    </a:cubicBezTo>
                    <a:cubicBezTo>
                      <a:pt x="5633" y="15607"/>
                      <a:pt x="7206" y="17180"/>
                      <a:pt x="8118" y="18218"/>
                    </a:cubicBezTo>
                    <a:lnTo>
                      <a:pt x="8118" y="18092"/>
                    </a:lnTo>
                    <a:cubicBezTo>
                      <a:pt x="8244" y="17966"/>
                      <a:pt x="8244" y="17966"/>
                      <a:pt x="8402" y="17809"/>
                    </a:cubicBezTo>
                    <a:cubicBezTo>
                      <a:pt x="7992" y="17306"/>
                      <a:pt x="7458" y="16771"/>
                      <a:pt x="6671" y="16393"/>
                    </a:cubicBezTo>
                    <a:cubicBezTo>
                      <a:pt x="5759" y="15733"/>
                      <a:pt x="4594" y="15198"/>
                      <a:pt x="3273" y="15198"/>
                    </a:cubicBezTo>
                    <a:lnTo>
                      <a:pt x="3273" y="14537"/>
                    </a:lnTo>
                    <a:cubicBezTo>
                      <a:pt x="3273" y="13499"/>
                      <a:pt x="3525" y="12460"/>
                      <a:pt x="3808" y="11516"/>
                    </a:cubicBezTo>
                    <a:cubicBezTo>
                      <a:pt x="6954" y="11800"/>
                      <a:pt x="9314" y="14159"/>
                      <a:pt x="10226" y="15324"/>
                    </a:cubicBezTo>
                    <a:cubicBezTo>
                      <a:pt x="10352" y="15198"/>
                      <a:pt x="10478" y="15072"/>
                      <a:pt x="10478" y="14946"/>
                    </a:cubicBezTo>
                    <a:cubicBezTo>
                      <a:pt x="9975" y="14411"/>
                      <a:pt x="9188" y="13499"/>
                      <a:pt x="7992" y="12712"/>
                    </a:cubicBezTo>
                    <a:cubicBezTo>
                      <a:pt x="6828" y="11925"/>
                      <a:pt x="5507" y="11265"/>
                      <a:pt x="4059" y="11139"/>
                    </a:cubicBezTo>
                    <a:cubicBezTo>
                      <a:pt x="4059" y="11013"/>
                      <a:pt x="4059" y="10887"/>
                      <a:pt x="4185" y="10887"/>
                    </a:cubicBezTo>
                    <a:lnTo>
                      <a:pt x="4185" y="10730"/>
                    </a:lnTo>
                    <a:cubicBezTo>
                      <a:pt x="4594" y="9691"/>
                      <a:pt x="5255" y="8653"/>
                      <a:pt x="6042" y="7741"/>
                    </a:cubicBezTo>
                    <a:lnTo>
                      <a:pt x="6419" y="7332"/>
                    </a:lnTo>
                    <a:cubicBezTo>
                      <a:pt x="9975" y="7867"/>
                      <a:pt x="11548" y="11516"/>
                      <a:pt x="12051" y="13090"/>
                    </a:cubicBezTo>
                    <a:cubicBezTo>
                      <a:pt x="12051" y="12964"/>
                      <a:pt x="12177" y="12964"/>
                      <a:pt x="12177" y="12838"/>
                    </a:cubicBezTo>
                    <a:lnTo>
                      <a:pt x="12335" y="12712"/>
                    </a:lnTo>
                    <a:cubicBezTo>
                      <a:pt x="12177" y="12177"/>
                      <a:pt x="11800" y="11265"/>
                      <a:pt x="11265" y="10478"/>
                    </a:cubicBezTo>
                    <a:cubicBezTo>
                      <a:pt x="10604" y="9314"/>
                      <a:pt x="9817" y="8527"/>
                      <a:pt x="8905" y="7867"/>
                    </a:cubicBezTo>
                    <a:cubicBezTo>
                      <a:pt x="8244" y="7332"/>
                      <a:pt x="7615" y="7080"/>
                      <a:pt x="6828" y="6954"/>
                    </a:cubicBezTo>
                    <a:cubicBezTo>
                      <a:pt x="7741" y="5884"/>
                      <a:pt x="8653" y="4846"/>
                      <a:pt x="9692" y="3808"/>
                    </a:cubicBezTo>
                    <a:cubicBezTo>
                      <a:pt x="11800" y="4311"/>
                      <a:pt x="13247" y="5758"/>
                      <a:pt x="13625" y="7992"/>
                    </a:cubicBezTo>
                    <a:cubicBezTo>
                      <a:pt x="13908" y="8905"/>
                      <a:pt x="13908" y="9817"/>
                      <a:pt x="13908" y="10478"/>
                    </a:cubicBezTo>
                    <a:cubicBezTo>
                      <a:pt x="14034" y="10226"/>
                      <a:pt x="14159" y="9943"/>
                      <a:pt x="14285" y="9691"/>
                    </a:cubicBezTo>
                    <a:cubicBezTo>
                      <a:pt x="14285" y="9157"/>
                      <a:pt x="14159" y="8527"/>
                      <a:pt x="14034" y="7992"/>
                    </a:cubicBezTo>
                    <a:cubicBezTo>
                      <a:pt x="13750" y="6671"/>
                      <a:pt x="13247" y="5224"/>
                      <a:pt x="11800" y="4311"/>
                    </a:cubicBezTo>
                    <a:cubicBezTo>
                      <a:pt x="11265" y="3934"/>
                      <a:pt x="10761" y="3650"/>
                      <a:pt x="10101" y="3525"/>
                    </a:cubicBezTo>
                    <a:cubicBezTo>
                      <a:pt x="10887" y="2612"/>
                      <a:pt x="11800" y="1825"/>
                      <a:pt x="12586" y="1165"/>
                    </a:cubicBezTo>
                    <a:cubicBezTo>
                      <a:pt x="14159" y="1825"/>
                      <a:pt x="14946" y="3650"/>
                      <a:pt x="15481" y="5098"/>
                    </a:cubicBezTo>
                    <a:cubicBezTo>
                      <a:pt x="15481" y="4720"/>
                      <a:pt x="15481" y="4185"/>
                      <a:pt x="15324" y="3808"/>
                    </a:cubicBezTo>
                    <a:cubicBezTo>
                      <a:pt x="14946" y="2738"/>
                      <a:pt x="14285" y="1700"/>
                      <a:pt x="13373" y="1165"/>
                    </a:cubicBezTo>
                    <a:cubicBezTo>
                      <a:pt x="13247" y="1039"/>
                      <a:pt x="13121" y="913"/>
                      <a:pt x="12964" y="913"/>
                    </a:cubicBezTo>
                    <a:cubicBezTo>
                      <a:pt x="13121" y="787"/>
                      <a:pt x="13373" y="504"/>
                      <a:pt x="13499" y="378"/>
                    </a:cubicBezTo>
                    <a:lnTo>
                      <a:pt x="13625" y="378"/>
                    </a:lnTo>
                    <a:lnTo>
                      <a:pt x="13499" y="252"/>
                    </a:lnTo>
                    <a:cubicBezTo>
                      <a:pt x="13373" y="252"/>
                      <a:pt x="13247" y="252"/>
                      <a:pt x="13247" y="126"/>
                    </a:cubicBezTo>
                    <a:cubicBezTo>
                      <a:pt x="12964" y="378"/>
                      <a:pt x="12712" y="504"/>
                      <a:pt x="12460" y="787"/>
                    </a:cubicBezTo>
                    <a:cubicBezTo>
                      <a:pt x="12335" y="913"/>
                      <a:pt x="12051" y="1039"/>
                      <a:pt x="11925" y="1291"/>
                    </a:cubicBezTo>
                    <a:cubicBezTo>
                      <a:pt x="11800" y="1165"/>
                      <a:pt x="11674" y="1039"/>
                      <a:pt x="11391" y="913"/>
                    </a:cubicBezTo>
                    <a:cubicBezTo>
                      <a:pt x="10761" y="504"/>
                      <a:pt x="10101" y="126"/>
                      <a:pt x="94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8"/>
        <p:cNvGrpSpPr/>
        <p:nvPr/>
      </p:nvGrpSpPr>
      <p:grpSpPr>
        <a:xfrm>
          <a:off x="0" y="0"/>
          <a:ext cx="0" cy="0"/>
          <a:chOff x="0" y="0"/>
          <a:chExt cx="0" cy="0"/>
        </a:xfrm>
      </p:grpSpPr>
      <p:grpSp>
        <p:nvGrpSpPr>
          <p:cNvPr id="479" name="Google Shape;479;g145e7ba5895_0_3086"/>
          <p:cNvGrpSpPr/>
          <p:nvPr/>
        </p:nvGrpSpPr>
        <p:grpSpPr>
          <a:xfrm>
            <a:off x="-300176" y="-402482"/>
            <a:ext cx="9566393" cy="5713431"/>
            <a:chOff x="-300176" y="-402482"/>
            <a:chExt cx="9566393" cy="5713431"/>
          </a:xfrm>
        </p:grpSpPr>
        <p:sp>
          <p:nvSpPr>
            <p:cNvPr id="480" name="Google Shape;480;g145e7ba5895_0_3086"/>
            <p:cNvSpPr/>
            <p:nvPr/>
          </p:nvSpPr>
          <p:spPr>
            <a:xfrm rot="1305502">
              <a:off x="312753" y="2821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145e7ba5895_0_3086"/>
            <p:cNvSpPr/>
            <p:nvPr/>
          </p:nvSpPr>
          <p:spPr>
            <a:xfrm rot="-2700000">
              <a:off x="-173347" y="1463587"/>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145e7ba5895_0_3086"/>
            <p:cNvSpPr/>
            <p:nvPr/>
          </p:nvSpPr>
          <p:spPr>
            <a:xfrm rot="-2700000">
              <a:off x="1977103" y="40292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145e7ba5895_0_3086"/>
            <p:cNvSpPr/>
            <p:nvPr/>
          </p:nvSpPr>
          <p:spPr>
            <a:xfrm rot="-2700000">
              <a:off x="4904803" y="830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145e7ba5895_0_3086"/>
            <p:cNvSpPr/>
            <p:nvPr/>
          </p:nvSpPr>
          <p:spPr>
            <a:xfrm rot="-632026">
              <a:off x="8000975" y="282152"/>
              <a:ext cx="379070" cy="51574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145e7ba5895_0_3086"/>
            <p:cNvSpPr/>
            <p:nvPr/>
          </p:nvSpPr>
          <p:spPr>
            <a:xfrm rot="-2700000">
              <a:off x="4194978" y="4259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g145e7ba5895_0_3086"/>
            <p:cNvSpPr/>
            <p:nvPr/>
          </p:nvSpPr>
          <p:spPr>
            <a:xfrm rot="1305502">
              <a:off x="3242103" y="6585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45e7ba5895_0_3086"/>
            <p:cNvSpPr/>
            <p:nvPr/>
          </p:nvSpPr>
          <p:spPr>
            <a:xfrm rot="1305502">
              <a:off x="82090"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g145e7ba5895_0_3086"/>
            <p:cNvSpPr/>
            <p:nvPr/>
          </p:nvSpPr>
          <p:spPr>
            <a:xfrm rot="-683304">
              <a:off x="3801752" y="2075188"/>
              <a:ext cx="379080" cy="515753"/>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145e7ba5895_0_3086"/>
            <p:cNvSpPr/>
            <p:nvPr/>
          </p:nvSpPr>
          <p:spPr>
            <a:xfrm rot="1305502">
              <a:off x="6137553" y="-16813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g145e7ba5895_0_3086"/>
            <p:cNvSpPr/>
            <p:nvPr/>
          </p:nvSpPr>
          <p:spPr>
            <a:xfrm rot="-2421755">
              <a:off x="1842775" y="61369"/>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145e7ba5895_0_3086"/>
            <p:cNvSpPr/>
            <p:nvPr/>
          </p:nvSpPr>
          <p:spPr>
            <a:xfrm rot="-2421755">
              <a:off x="1349325" y="13656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g145e7ba5895_0_3086"/>
            <p:cNvSpPr/>
            <p:nvPr/>
          </p:nvSpPr>
          <p:spPr>
            <a:xfrm rot="-2421755">
              <a:off x="219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145e7ba5895_0_3086"/>
            <p:cNvSpPr/>
            <p:nvPr/>
          </p:nvSpPr>
          <p:spPr>
            <a:xfrm rot="-2421755">
              <a:off x="8643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g145e7ba5895_0_3086"/>
            <p:cNvSpPr/>
            <p:nvPr/>
          </p:nvSpPr>
          <p:spPr>
            <a:xfrm rot="-2421755">
              <a:off x="8390075" y="16941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145e7ba5895_0_3086"/>
            <p:cNvSpPr/>
            <p:nvPr/>
          </p:nvSpPr>
          <p:spPr>
            <a:xfrm rot="1305502">
              <a:off x="6779703" y="1365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145e7ba5895_0_3086"/>
            <p:cNvSpPr/>
            <p:nvPr/>
          </p:nvSpPr>
          <p:spPr>
            <a:xfrm rot="1305502">
              <a:off x="5275778" y="2623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45e7ba5895_0_3086"/>
            <p:cNvSpPr/>
            <p:nvPr/>
          </p:nvSpPr>
          <p:spPr>
            <a:xfrm rot="1305502">
              <a:off x="6619303" y="42598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145e7ba5895_0_3086"/>
            <p:cNvSpPr/>
            <p:nvPr/>
          </p:nvSpPr>
          <p:spPr>
            <a:xfrm rot="-2700000">
              <a:off x="7040428"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45e7ba5895_0_3086"/>
            <p:cNvSpPr/>
            <p:nvPr/>
          </p:nvSpPr>
          <p:spPr>
            <a:xfrm rot="-2700000">
              <a:off x="4333290" y="-343988"/>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145e7ba5895_0_3086"/>
            <p:cNvSpPr/>
            <p:nvPr/>
          </p:nvSpPr>
          <p:spPr>
            <a:xfrm rot="1305502">
              <a:off x="8805053" y="2843224"/>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45e7ba5895_0_3086"/>
            <p:cNvSpPr/>
            <p:nvPr/>
          </p:nvSpPr>
          <p:spPr>
            <a:xfrm rot="750061">
              <a:off x="1913329" y="2698892"/>
              <a:ext cx="379070" cy="515739"/>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2" name="Google Shape;502;g145e7ba5895_0_3086"/>
          <p:cNvGrpSpPr/>
          <p:nvPr/>
        </p:nvGrpSpPr>
        <p:grpSpPr>
          <a:xfrm rot="10800000">
            <a:off x="-1" y="-3"/>
            <a:ext cx="1197252" cy="1215869"/>
            <a:chOff x="2928388" y="1523700"/>
            <a:chExt cx="403550" cy="409825"/>
          </a:xfrm>
        </p:grpSpPr>
        <p:sp>
          <p:nvSpPr>
            <p:cNvPr id="503" name="Google Shape;503;g145e7ba5895_0_3086"/>
            <p:cNvSpPr/>
            <p:nvPr/>
          </p:nvSpPr>
          <p:spPr>
            <a:xfrm flipH="1">
              <a:off x="2928388"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145e7ba5895_0_3086"/>
            <p:cNvSpPr/>
            <p:nvPr/>
          </p:nvSpPr>
          <p:spPr>
            <a:xfrm flipH="1">
              <a:off x="3082563"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5" name="Google Shape;505;g145e7ba5895_0_3086"/>
          <p:cNvSpPr/>
          <p:nvPr/>
        </p:nvSpPr>
        <p:spPr>
          <a:xfrm rot="-5400000" flipH="1">
            <a:off x="8239775" y="4071750"/>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6" name="Google Shape;506;g145e7ba5895_0_3086"/>
          <p:cNvGrpSpPr/>
          <p:nvPr/>
        </p:nvGrpSpPr>
        <p:grpSpPr>
          <a:xfrm rot="10800000">
            <a:off x="8378107" y="4209343"/>
            <a:ext cx="765905" cy="1041329"/>
            <a:chOff x="-2172100" y="2215650"/>
            <a:chExt cx="334325" cy="454550"/>
          </a:xfrm>
        </p:grpSpPr>
        <p:sp>
          <p:nvSpPr>
            <p:cNvPr id="507" name="Google Shape;507;g145e7ba5895_0_3086"/>
            <p:cNvSpPr/>
            <p:nvPr/>
          </p:nvSpPr>
          <p:spPr>
            <a:xfrm flipH="1">
              <a:off x="-2172100"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145e7ba5895_0_3086"/>
            <p:cNvSpPr/>
            <p:nvPr/>
          </p:nvSpPr>
          <p:spPr>
            <a:xfrm flipH="1">
              <a:off x="-2143000"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g145e7ba5895_0_3086"/>
            <p:cNvSpPr/>
            <p:nvPr/>
          </p:nvSpPr>
          <p:spPr>
            <a:xfrm flipH="1">
              <a:off x="-2172100"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0" name="Google Shape;510;g145e7ba5895_0_3086"/>
          <p:cNvSpPr txBox="1">
            <a:spLocks noGrp="1"/>
          </p:cNvSpPr>
          <p:nvPr>
            <p:ph type="title"/>
          </p:nvPr>
        </p:nvSpPr>
        <p:spPr>
          <a:xfrm>
            <a:off x="720000" y="1386525"/>
            <a:ext cx="4449600" cy="760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200"/>
              <a:buNone/>
              <a:defRPr sz="40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511" name="Google Shape;511;g145e7ba5895_0_3086"/>
          <p:cNvSpPr txBox="1">
            <a:spLocks noGrp="1"/>
          </p:cNvSpPr>
          <p:nvPr>
            <p:ph type="subTitle" idx="1"/>
          </p:nvPr>
        </p:nvSpPr>
        <p:spPr>
          <a:xfrm>
            <a:off x="720000" y="2146900"/>
            <a:ext cx="3697800" cy="16101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SzPts val="2400"/>
              <a:buNone/>
              <a:defRPr sz="1400"/>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512"/>
        <p:cNvGrpSpPr/>
        <p:nvPr/>
      </p:nvGrpSpPr>
      <p:grpSpPr>
        <a:xfrm>
          <a:off x="0" y="0"/>
          <a:ext cx="0" cy="0"/>
          <a:chOff x="0" y="0"/>
          <a:chExt cx="0" cy="0"/>
        </a:xfrm>
      </p:grpSpPr>
      <p:pic>
        <p:nvPicPr>
          <p:cNvPr id="513" name="Google Shape;513;g145e7ba5895_0_3120"/>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514" name="Google Shape;514;g145e7ba5895_0_3120"/>
          <p:cNvGrpSpPr/>
          <p:nvPr/>
        </p:nvGrpSpPr>
        <p:grpSpPr>
          <a:xfrm rot="10800000">
            <a:off x="8011711" y="8"/>
            <a:ext cx="1132281" cy="1149846"/>
            <a:chOff x="249825" y="1523700"/>
            <a:chExt cx="403550" cy="409825"/>
          </a:xfrm>
        </p:grpSpPr>
        <p:sp>
          <p:nvSpPr>
            <p:cNvPr id="515" name="Google Shape;515;g145e7ba5895_0_3120"/>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145e7ba5895_0_3120"/>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7" name="Google Shape;517;g145e7ba5895_0_3120"/>
          <p:cNvSpPr/>
          <p:nvPr/>
        </p:nvSpPr>
        <p:spPr>
          <a:xfrm rot="5400000">
            <a:off x="-473625" y="3991491"/>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8" name="Google Shape;518;g145e7ba5895_0_3120"/>
          <p:cNvGrpSpPr/>
          <p:nvPr/>
        </p:nvGrpSpPr>
        <p:grpSpPr>
          <a:xfrm rot="6450712" flipH="1">
            <a:off x="286730" y="4430252"/>
            <a:ext cx="510583" cy="951677"/>
            <a:chOff x="249825" y="786650"/>
            <a:chExt cx="173875" cy="324100"/>
          </a:xfrm>
        </p:grpSpPr>
        <p:sp>
          <p:nvSpPr>
            <p:cNvPr id="519" name="Google Shape;519;g145e7ba5895_0_3120"/>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145e7ba5895_0_3120"/>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1" name="Google Shape;521;g145e7ba5895_0_3120"/>
          <p:cNvGrpSpPr/>
          <p:nvPr/>
        </p:nvGrpSpPr>
        <p:grpSpPr>
          <a:xfrm rot="10800000">
            <a:off x="-98051" y="4129083"/>
            <a:ext cx="765905" cy="1041329"/>
            <a:chOff x="1527825" y="2215650"/>
            <a:chExt cx="334325" cy="454550"/>
          </a:xfrm>
        </p:grpSpPr>
        <p:sp>
          <p:nvSpPr>
            <p:cNvPr id="522" name="Google Shape;522;g145e7ba5895_0_3120"/>
            <p:cNvSpPr/>
            <p:nvPr/>
          </p:nvSpPr>
          <p:spPr>
            <a:xfrm>
              <a:off x="1527825"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145e7ba5895_0_3120"/>
            <p:cNvSpPr/>
            <p:nvPr/>
          </p:nvSpPr>
          <p:spPr>
            <a:xfrm>
              <a:off x="1557725"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145e7ba5895_0_3120"/>
            <p:cNvSpPr/>
            <p:nvPr/>
          </p:nvSpPr>
          <p:spPr>
            <a:xfrm>
              <a:off x="1527825"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5" name="Google Shape;525;g145e7ba5895_0_3120"/>
          <p:cNvSpPr txBox="1">
            <a:spLocks noGrp="1"/>
          </p:cNvSpPr>
          <p:nvPr>
            <p:ph type="subTitle" idx="1"/>
          </p:nvPr>
        </p:nvSpPr>
        <p:spPr>
          <a:xfrm>
            <a:off x="1259313"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26" name="Google Shape;526;g145e7ba5895_0_3120"/>
          <p:cNvSpPr txBox="1">
            <a:spLocks noGrp="1"/>
          </p:cNvSpPr>
          <p:nvPr>
            <p:ph type="subTitle" idx="2"/>
          </p:nvPr>
        </p:nvSpPr>
        <p:spPr>
          <a:xfrm>
            <a:off x="1259313" y="2832425"/>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527" name="Google Shape;527;g145e7ba5895_0_3120"/>
          <p:cNvSpPr txBox="1">
            <a:spLocks noGrp="1"/>
          </p:cNvSpPr>
          <p:nvPr>
            <p:ph type="subTitle" idx="3"/>
          </p:nvPr>
        </p:nvSpPr>
        <p:spPr>
          <a:xfrm>
            <a:off x="5204787"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28" name="Google Shape;528;g145e7ba5895_0_3120"/>
          <p:cNvSpPr txBox="1">
            <a:spLocks noGrp="1"/>
          </p:cNvSpPr>
          <p:nvPr>
            <p:ph type="subTitle" idx="4"/>
          </p:nvPr>
        </p:nvSpPr>
        <p:spPr>
          <a:xfrm>
            <a:off x="5204787" y="2832400"/>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529" name="Google Shape;529;g145e7ba5895_0_3120"/>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AND_TWO_COLUMNS_3">
  <p:cSld name="TITLE_AND_TWO_COLUMNS_3">
    <p:spTree>
      <p:nvGrpSpPr>
        <p:cNvPr id="1" name="Shape 530"/>
        <p:cNvGrpSpPr/>
        <p:nvPr/>
      </p:nvGrpSpPr>
      <p:grpSpPr>
        <a:xfrm>
          <a:off x="0" y="0"/>
          <a:ext cx="0" cy="0"/>
          <a:chOff x="0" y="0"/>
          <a:chExt cx="0" cy="0"/>
        </a:xfrm>
      </p:grpSpPr>
      <p:pic>
        <p:nvPicPr>
          <p:cNvPr id="531" name="Google Shape;531;g145e7ba5895_0_3138"/>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532" name="Google Shape;532;g145e7ba5895_0_3138"/>
          <p:cNvGrpSpPr/>
          <p:nvPr/>
        </p:nvGrpSpPr>
        <p:grpSpPr>
          <a:xfrm rot="10800000">
            <a:off x="8011711" y="8"/>
            <a:ext cx="1132281" cy="1149846"/>
            <a:chOff x="249825" y="1523700"/>
            <a:chExt cx="403550" cy="409825"/>
          </a:xfrm>
        </p:grpSpPr>
        <p:sp>
          <p:nvSpPr>
            <p:cNvPr id="533" name="Google Shape;533;g145e7ba5895_0_3138"/>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45e7ba5895_0_3138"/>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5" name="Google Shape;535;g145e7ba5895_0_3138"/>
          <p:cNvSpPr/>
          <p:nvPr/>
        </p:nvSpPr>
        <p:spPr>
          <a:xfrm rot="5400000">
            <a:off x="-473625" y="3991491"/>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6" name="Google Shape;536;g145e7ba5895_0_3138"/>
          <p:cNvGrpSpPr/>
          <p:nvPr/>
        </p:nvGrpSpPr>
        <p:grpSpPr>
          <a:xfrm rot="6450712" flipH="1">
            <a:off x="286730" y="4430252"/>
            <a:ext cx="510583" cy="951677"/>
            <a:chOff x="249825" y="786650"/>
            <a:chExt cx="173875" cy="324100"/>
          </a:xfrm>
        </p:grpSpPr>
        <p:sp>
          <p:nvSpPr>
            <p:cNvPr id="537" name="Google Shape;537;g145e7ba5895_0_3138"/>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145e7ba5895_0_3138"/>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9" name="Google Shape;539;g145e7ba5895_0_3138"/>
          <p:cNvGrpSpPr/>
          <p:nvPr/>
        </p:nvGrpSpPr>
        <p:grpSpPr>
          <a:xfrm rot="10800000">
            <a:off x="-98051" y="4129083"/>
            <a:ext cx="765905" cy="1041329"/>
            <a:chOff x="1527825" y="2215650"/>
            <a:chExt cx="334325" cy="454550"/>
          </a:xfrm>
        </p:grpSpPr>
        <p:sp>
          <p:nvSpPr>
            <p:cNvPr id="540" name="Google Shape;540;g145e7ba5895_0_3138"/>
            <p:cNvSpPr/>
            <p:nvPr/>
          </p:nvSpPr>
          <p:spPr>
            <a:xfrm>
              <a:off x="1527825"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145e7ba5895_0_3138"/>
            <p:cNvSpPr/>
            <p:nvPr/>
          </p:nvSpPr>
          <p:spPr>
            <a:xfrm>
              <a:off x="1557725"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145e7ba5895_0_3138"/>
            <p:cNvSpPr/>
            <p:nvPr/>
          </p:nvSpPr>
          <p:spPr>
            <a:xfrm>
              <a:off x="1527825"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3" name="Google Shape;543;g145e7ba5895_0_3138"/>
          <p:cNvSpPr txBox="1">
            <a:spLocks noGrp="1"/>
          </p:cNvSpPr>
          <p:nvPr>
            <p:ph type="subTitle" idx="1"/>
          </p:nvPr>
        </p:nvSpPr>
        <p:spPr>
          <a:xfrm>
            <a:off x="1259313"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44" name="Google Shape;544;g145e7ba5895_0_3138"/>
          <p:cNvSpPr txBox="1">
            <a:spLocks noGrp="1"/>
          </p:cNvSpPr>
          <p:nvPr>
            <p:ph type="subTitle" idx="2"/>
          </p:nvPr>
        </p:nvSpPr>
        <p:spPr>
          <a:xfrm>
            <a:off x="1259313" y="2832425"/>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545" name="Google Shape;545;g145e7ba5895_0_3138"/>
          <p:cNvSpPr txBox="1">
            <a:spLocks noGrp="1"/>
          </p:cNvSpPr>
          <p:nvPr>
            <p:ph type="subTitle" idx="3"/>
          </p:nvPr>
        </p:nvSpPr>
        <p:spPr>
          <a:xfrm>
            <a:off x="5204787" y="3170775"/>
            <a:ext cx="26799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46" name="Google Shape;546;g145e7ba5895_0_3138"/>
          <p:cNvSpPr txBox="1">
            <a:spLocks noGrp="1"/>
          </p:cNvSpPr>
          <p:nvPr>
            <p:ph type="subTitle" idx="4"/>
          </p:nvPr>
        </p:nvSpPr>
        <p:spPr>
          <a:xfrm>
            <a:off x="5204787" y="2832400"/>
            <a:ext cx="26799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20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547" name="Google Shape;547;g145e7ba5895_0_3138"/>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1">
  <p:cSld name="CUSTOM_5">
    <p:spTree>
      <p:nvGrpSpPr>
        <p:cNvPr id="1" name="Shape 548"/>
        <p:cNvGrpSpPr/>
        <p:nvPr/>
      </p:nvGrpSpPr>
      <p:grpSpPr>
        <a:xfrm>
          <a:off x="0" y="0"/>
          <a:ext cx="0" cy="0"/>
          <a:chOff x="0" y="0"/>
          <a:chExt cx="0" cy="0"/>
        </a:xfrm>
      </p:grpSpPr>
      <p:pic>
        <p:nvPicPr>
          <p:cNvPr id="549" name="Google Shape;549;g145e7ba5895_0_3156"/>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550" name="Google Shape;550;g145e7ba5895_0_3156"/>
          <p:cNvGrpSpPr/>
          <p:nvPr/>
        </p:nvGrpSpPr>
        <p:grpSpPr>
          <a:xfrm rot="10800000" flipH="1">
            <a:off x="7943322" y="-341724"/>
            <a:ext cx="1499989" cy="1903924"/>
            <a:chOff x="7908572" y="3613175"/>
            <a:chExt cx="1499989" cy="1903924"/>
          </a:xfrm>
        </p:grpSpPr>
        <p:grpSp>
          <p:nvGrpSpPr>
            <p:cNvPr id="551" name="Google Shape;551;g145e7ba5895_0_3156"/>
            <p:cNvGrpSpPr/>
            <p:nvPr/>
          </p:nvGrpSpPr>
          <p:grpSpPr>
            <a:xfrm rot="8498445">
              <a:off x="8450354" y="3712469"/>
              <a:ext cx="550008" cy="1506832"/>
              <a:chOff x="875725" y="2057550"/>
              <a:chExt cx="281625" cy="771500"/>
            </a:xfrm>
          </p:grpSpPr>
          <p:sp>
            <p:nvSpPr>
              <p:cNvPr id="552" name="Google Shape;552;g145e7ba5895_0_3156"/>
              <p:cNvSpPr/>
              <p:nvPr/>
            </p:nvSpPr>
            <p:spPr>
              <a:xfrm>
                <a:off x="875725" y="2058100"/>
                <a:ext cx="281625" cy="770950"/>
              </a:xfrm>
              <a:custGeom>
                <a:avLst/>
                <a:gdLst/>
                <a:ahLst/>
                <a:cxnLst/>
                <a:rect l="l" t="t" r="r" b="b"/>
                <a:pathLst>
                  <a:path w="11265" h="30838" extrusionOk="0">
                    <a:moveTo>
                      <a:pt x="8731" y="0"/>
                    </a:moveTo>
                    <a:cubicBezTo>
                      <a:pt x="8039" y="0"/>
                      <a:pt x="6911" y="1358"/>
                      <a:pt x="6419" y="1733"/>
                    </a:cubicBezTo>
                    <a:cubicBezTo>
                      <a:pt x="3147" y="5006"/>
                      <a:pt x="1448" y="9474"/>
                      <a:pt x="787" y="13910"/>
                    </a:cubicBezTo>
                    <a:cubicBezTo>
                      <a:pt x="1" y="19573"/>
                      <a:pt x="1039" y="25206"/>
                      <a:pt x="1952" y="30838"/>
                    </a:cubicBezTo>
                    <a:cubicBezTo>
                      <a:pt x="2895" y="27282"/>
                      <a:pt x="4720" y="24010"/>
                      <a:pt x="6545" y="20738"/>
                    </a:cubicBezTo>
                    <a:cubicBezTo>
                      <a:pt x="8244" y="17465"/>
                      <a:pt x="9975" y="14193"/>
                      <a:pt x="10761" y="10512"/>
                    </a:cubicBezTo>
                    <a:cubicBezTo>
                      <a:pt x="11265" y="8026"/>
                      <a:pt x="11265" y="5257"/>
                      <a:pt x="10478" y="2772"/>
                    </a:cubicBezTo>
                    <a:cubicBezTo>
                      <a:pt x="10352" y="2111"/>
                      <a:pt x="9818" y="160"/>
                      <a:pt x="8905" y="34"/>
                    </a:cubicBezTo>
                    <a:cubicBezTo>
                      <a:pt x="8851" y="11"/>
                      <a:pt x="8793" y="0"/>
                      <a:pt x="87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g145e7ba5895_0_3156"/>
              <p:cNvSpPr/>
              <p:nvPr/>
            </p:nvSpPr>
            <p:spPr>
              <a:xfrm>
                <a:off x="892250" y="2057550"/>
                <a:ext cx="245450" cy="771500"/>
              </a:xfrm>
              <a:custGeom>
                <a:avLst/>
                <a:gdLst/>
                <a:ahLst/>
                <a:cxnLst/>
                <a:rect l="l" t="t" r="r" b="b"/>
                <a:pathLst>
                  <a:path w="9818" h="30860" extrusionOk="0">
                    <a:moveTo>
                      <a:pt x="8207" y="0"/>
                    </a:moveTo>
                    <a:cubicBezTo>
                      <a:pt x="8160" y="0"/>
                      <a:pt x="8076" y="56"/>
                      <a:pt x="7992" y="56"/>
                    </a:cubicBezTo>
                    <a:cubicBezTo>
                      <a:pt x="7458" y="2668"/>
                      <a:pt x="6419" y="5688"/>
                      <a:pt x="5507" y="8300"/>
                    </a:cubicBezTo>
                    <a:cubicBezTo>
                      <a:pt x="5507" y="8426"/>
                      <a:pt x="5381" y="8583"/>
                      <a:pt x="5381" y="8709"/>
                    </a:cubicBezTo>
                    <a:lnTo>
                      <a:pt x="1039" y="9999"/>
                    </a:lnTo>
                    <a:cubicBezTo>
                      <a:pt x="913" y="10156"/>
                      <a:pt x="913" y="10282"/>
                      <a:pt x="913" y="10534"/>
                    </a:cubicBezTo>
                    <a:lnTo>
                      <a:pt x="5224" y="9087"/>
                    </a:lnTo>
                    <a:lnTo>
                      <a:pt x="5224" y="9087"/>
                    </a:lnTo>
                    <a:cubicBezTo>
                      <a:pt x="4720" y="10660"/>
                      <a:pt x="4185" y="12107"/>
                      <a:pt x="3808" y="13429"/>
                    </a:cubicBezTo>
                    <a:cubicBezTo>
                      <a:pt x="3399" y="15128"/>
                      <a:pt x="3021" y="16827"/>
                      <a:pt x="2612" y="18526"/>
                    </a:cubicBezTo>
                    <a:lnTo>
                      <a:pt x="1" y="20760"/>
                    </a:lnTo>
                    <a:lnTo>
                      <a:pt x="1" y="21295"/>
                    </a:lnTo>
                    <a:lnTo>
                      <a:pt x="2486" y="19186"/>
                    </a:lnTo>
                    <a:lnTo>
                      <a:pt x="2486" y="19186"/>
                    </a:lnTo>
                    <a:cubicBezTo>
                      <a:pt x="1700" y="23906"/>
                      <a:pt x="1291" y="28248"/>
                      <a:pt x="1165" y="30073"/>
                    </a:cubicBezTo>
                    <a:cubicBezTo>
                      <a:pt x="1165" y="30325"/>
                      <a:pt x="1291" y="30608"/>
                      <a:pt x="1291" y="30860"/>
                    </a:cubicBezTo>
                    <a:cubicBezTo>
                      <a:pt x="1448" y="30608"/>
                      <a:pt x="1448" y="30325"/>
                      <a:pt x="1574" y="29947"/>
                    </a:cubicBezTo>
                    <a:cubicBezTo>
                      <a:pt x="1825" y="27461"/>
                      <a:pt x="2486" y="20634"/>
                      <a:pt x="4059" y="14341"/>
                    </a:cubicBezTo>
                    <a:lnTo>
                      <a:pt x="6671" y="19438"/>
                    </a:lnTo>
                    <a:cubicBezTo>
                      <a:pt x="6671" y="19186"/>
                      <a:pt x="6797" y="19061"/>
                      <a:pt x="6797" y="18935"/>
                    </a:cubicBezTo>
                    <a:lnTo>
                      <a:pt x="4185" y="13680"/>
                    </a:lnTo>
                    <a:lnTo>
                      <a:pt x="4185" y="13554"/>
                    </a:lnTo>
                    <a:cubicBezTo>
                      <a:pt x="4720" y="11981"/>
                      <a:pt x="5224" y="10282"/>
                      <a:pt x="5884" y="8426"/>
                    </a:cubicBezTo>
                    <a:cubicBezTo>
                      <a:pt x="6010" y="8048"/>
                      <a:pt x="6293" y="7513"/>
                      <a:pt x="6419" y="7010"/>
                    </a:cubicBezTo>
                    <a:lnTo>
                      <a:pt x="9691" y="12233"/>
                    </a:lnTo>
                    <a:cubicBezTo>
                      <a:pt x="9691" y="12107"/>
                      <a:pt x="9817" y="11855"/>
                      <a:pt x="9817" y="11729"/>
                    </a:cubicBezTo>
                    <a:lnTo>
                      <a:pt x="6545" y="6475"/>
                    </a:lnTo>
                    <a:cubicBezTo>
                      <a:pt x="7332" y="4241"/>
                      <a:pt x="7992" y="2007"/>
                      <a:pt x="8370" y="56"/>
                    </a:cubicBezTo>
                    <a:lnTo>
                      <a:pt x="8244" y="56"/>
                    </a:lnTo>
                    <a:cubicBezTo>
                      <a:pt x="8244" y="14"/>
                      <a:pt x="8230" y="0"/>
                      <a:pt x="82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4" name="Google Shape;554;g145e7ba5895_0_3156"/>
            <p:cNvSpPr/>
            <p:nvPr/>
          </p:nvSpPr>
          <p:spPr>
            <a:xfrm rot="-6396751" flipH="1">
              <a:off x="8201831" y="4462874"/>
              <a:ext cx="837583" cy="261764"/>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145e7ba5895_0_3156"/>
            <p:cNvSpPr/>
            <p:nvPr/>
          </p:nvSpPr>
          <p:spPr>
            <a:xfrm rot="-5400000" flipH="1">
              <a:off x="8258829" y="4086731"/>
              <a:ext cx="1377688" cy="430576"/>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6" name="Google Shape;556;g145e7ba5895_0_3156"/>
            <p:cNvGrpSpPr/>
            <p:nvPr/>
          </p:nvGrpSpPr>
          <p:grpSpPr>
            <a:xfrm rot="7442840" flipH="1">
              <a:off x="8208723" y="4340777"/>
              <a:ext cx="737721" cy="1116361"/>
              <a:chOff x="429725" y="2094100"/>
              <a:chExt cx="403550" cy="610675"/>
            </a:xfrm>
          </p:grpSpPr>
          <p:sp>
            <p:nvSpPr>
              <p:cNvPr id="557" name="Google Shape;557;g145e7ba5895_0_3156"/>
              <p:cNvSpPr/>
              <p:nvPr/>
            </p:nvSpPr>
            <p:spPr>
              <a:xfrm>
                <a:off x="429725" y="2095625"/>
                <a:ext cx="347700" cy="609150"/>
              </a:xfrm>
              <a:custGeom>
                <a:avLst/>
                <a:gdLst/>
                <a:ahLst/>
                <a:cxnLst/>
                <a:rect l="l" t="t" r="r" b="b"/>
                <a:pathLst>
                  <a:path w="13908" h="24366" extrusionOk="0">
                    <a:moveTo>
                      <a:pt x="11923" y="0"/>
                    </a:moveTo>
                    <a:cubicBezTo>
                      <a:pt x="11153" y="0"/>
                      <a:pt x="10378" y="104"/>
                      <a:pt x="9849" y="232"/>
                    </a:cubicBezTo>
                    <a:cubicBezTo>
                      <a:pt x="7489" y="767"/>
                      <a:pt x="5633" y="2057"/>
                      <a:pt x="4060" y="3756"/>
                    </a:cubicBezTo>
                    <a:cubicBezTo>
                      <a:pt x="1322" y="7060"/>
                      <a:pt x="127" y="10993"/>
                      <a:pt x="536" y="14926"/>
                    </a:cubicBezTo>
                    <a:cubicBezTo>
                      <a:pt x="1071" y="18702"/>
                      <a:pt x="3273" y="22383"/>
                      <a:pt x="6577" y="24365"/>
                    </a:cubicBezTo>
                    <a:cubicBezTo>
                      <a:pt x="6577" y="24365"/>
                      <a:pt x="1" y="15430"/>
                      <a:pt x="6419" y="7689"/>
                    </a:cubicBezTo>
                    <a:cubicBezTo>
                      <a:pt x="9188" y="4417"/>
                      <a:pt x="11800" y="2057"/>
                      <a:pt x="13908" y="358"/>
                    </a:cubicBezTo>
                    <a:cubicBezTo>
                      <a:pt x="13399" y="96"/>
                      <a:pt x="12663" y="0"/>
                      <a:pt x="11923" y="0"/>
                    </a:cubicBezTo>
                    <a:close/>
                  </a:path>
                </a:pathLst>
              </a:custGeom>
              <a:solidFill>
                <a:srgbClr val="DD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g145e7ba5895_0_3156"/>
              <p:cNvSpPr/>
              <p:nvPr/>
            </p:nvSpPr>
            <p:spPr>
              <a:xfrm>
                <a:off x="432875" y="2094100"/>
                <a:ext cx="400400" cy="610675"/>
              </a:xfrm>
              <a:custGeom>
                <a:avLst/>
                <a:gdLst/>
                <a:ahLst/>
                <a:cxnLst/>
                <a:rect l="l" t="t" r="r" b="b"/>
                <a:pathLst>
                  <a:path w="16016" h="24427" extrusionOk="0">
                    <a:moveTo>
                      <a:pt x="11657" y="1"/>
                    </a:moveTo>
                    <a:cubicBezTo>
                      <a:pt x="10925" y="1"/>
                      <a:pt x="10207" y="103"/>
                      <a:pt x="9723" y="293"/>
                    </a:cubicBezTo>
                    <a:cubicBezTo>
                      <a:pt x="7363" y="828"/>
                      <a:pt x="5507" y="2118"/>
                      <a:pt x="3934" y="3817"/>
                    </a:cubicBezTo>
                    <a:cubicBezTo>
                      <a:pt x="1196" y="7121"/>
                      <a:pt x="1" y="11054"/>
                      <a:pt x="410" y="14987"/>
                    </a:cubicBezTo>
                    <a:cubicBezTo>
                      <a:pt x="945" y="18763"/>
                      <a:pt x="3147" y="22444"/>
                      <a:pt x="6451" y="24426"/>
                    </a:cubicBezTo>
                    <a:cubicBezTo>
                      <a:pt x="6451" y="22318"/>
                      <a:pt x="7363" y="20084"/>
                      <a:pt x="8527" y="18259"/>
                    </a:cubicBezTo>
                    <a:cubicBezTo>
                      <a:pt x="9849" y="16403"/>
                      <a:pt x="11296" y="14830"/>
                      <a:pt x="12586" y="13005"/>
                    </a:cubicBezTo>
                    <a:cubicBezTo>
                      <a:pt x="13908" y="11306"/>
                      <a:pt x="15229" y="9324"/>
                      <a:pt x="15607" y="7247"/>
                    </a:cubicBezTo>
                    <a:cubicBezTo>
                      <a:pt x="16016" y="5800"/>
                      <a:pt x="16016" y="4352"/>
                      <a:pt x="15607" y="3031"/>
                    </a:cubicBezTo>
                    <a:cubicBezTo>
                      <a:pt x="15355" y="2118"/>
                      <a:pt x="14820" y="954"/>
                      <a:pt x="13908" y="419"/>
                    </a:cubicBezTo>
                    <a:cubicBezTo>
                      <a:pt x="13354" y="134"/>
                      <a:pt x="12495" y="1"/>
                      <a:pt x="116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g145e7ba5895_0_3156"/>
              <p:cNvSpPr/>
              <p:nvPr/>
            </p:nvSpPr>
            <p:spPr>
              <a:xfrm>
                <a:off x="443100" y="2098275"/>
                <a:ext cx="387025" cy="606500"/>
              </a:xfrm>
              <a:custGeom>
                <a:avLst/>
                <a:gdLst/>
                <a:ahLst/>
                <a:cxnLst/>
                <a:rect l="l" t="t" r="r" b="b"/>
                <a:pathLst>
                  <a:path w="15481" h="24260" extrusionOk="0">
                    <a:moveTo>
                      <a:pt x="9440" y="1"/>
                    </a:moveTo>
                    <a:lnTo>
                      <a:pt x="9314" y="126"/>
                    </a:lnTo>
                    <a:cubicBezTo>
                      <a:pt x="9031" y="126"/>
                      <a:pt x="8779" y="252"/>
                      <a:pt x="8527" y="252"/>
                    </a:cubicBezTo>
                    <a:cubicBezTo>
                      <a:pt x="9440" y="378"/>
                      <a:pt x="10604" y="661"/>
                      <a:pt x="11548" y="1574"/>
                    </a:cubicBezTo>
                    <a:cubicBezTo>
                      <a:pt x="10604" y="2360"/>
                      <a:pt x="9692" y="3273"/>
                      <a:pt x="8779" y="4185"/>
                    </a:cubicBezTo>
                    <a:cubicBezTo>
                      <a:pt x="8527" y="3934"/>
                      <a:pt x="8244" y="3650"/>
                      <a:pt x="7992" y="3525"/>
                    </a:cubicBezTo>
                    <a:cubicBezTo>
                      <a:pt x="7067" y="2799"/>
                      <a:pt x="6043" y="2571"/>
                      <a:pt x="5203" y="2571"/>
                    </a:cubicBezTo>
                    <a:cubicBezTo>
                      <a:pt x="4986" y="2571"/>
                      <a:pt x="4782" y="2586"/>
                      <a:pt x="4594" y="2612"/>
                    </a:cubicBezTo>
                    <a:cubicBezTo>
                      <a:pt x="4311" y="2864"/>
                      <a:pt x="4185" y="3021"/>
                      <a:pt x="4059" y="3147"/>
                    </a:cubicBezTo>
                    <a:cubicBezTo>
                      <a:pt x="4369" y="3063"/>
                      <a:pt x="4751" y="3003"/>
                      <a:pt x="5176" y="3003"/>
                    </a:cubicBezTo>
                    <a:cubicBezTo>
                      <a:pt x="6179" y="3003"/>
                      <a:pt x="7423" y="3332"/>
                      <a:pt x="8527" y="4437"/>
                    </a:cubicBezTo>
                    <a:cubicBezTo>
                      <a:pt x="7741" y="5224"/>
                      <a:pt x="6954" y="6010"/>
                      <a:pt x="6293" y="6954"/>
                    </a:cubicBezTo>
                    <a:cubicBezTo>
                      <a:pt x="6168" y="7080"/>
                      <a:pt x="6042" y="7206"/>
                      <a:pt x="5884" y="7332"/>
                    </a:cubicBezTo>
                    <a:cubicBezTo>
                      <a:pt x="5633" y="7206"/>
                      <a:pt x="5507" y="6954"/>
                      <a:pt x="5255" y="6797"/>
                    </a:cubicBezTo>
                    <a:cubicBezTo>
                      <a:pt x="4594" y="6293"/>
                      <a:pt x="3808" y="6167"/>
                      <a:pt x="3021" y="6167"/>
                    </a:cubicBezTo>
                    <a:cubicBezTo>
                      <a:pt x="2486" y="6167"/>
                      <a:pt x="1951" y="6293"/>
                      <a:pt x="1574" y="6545"/>
                    </a:cubicBezTo>
                    <a:cubicBezTo>
                      <a:pt x="1448" y="6797"/>
                      <a:pt x="1322" y="6954"/>
                      <a:pt x="1322" y="7206"/>
                    </a:cubicBezTo>
                    <a:cubicBezTo>
                      <a:pt x="1700" y="6954"/>
                      <a:pt x="2360" y="6545"/>
                      <a:pt x="3147" y="6545"/>
                    </a:cubicBezTo>
                    <a:cubicBezTo>
                      <a:pt x="3934" y="6545"/>
                      <a:pt x="4846" y="6954"/>
                      <a:pt x="5633" y="7583"/>
                    </a:cubicBezTo>
                    <a:cubicBezTo>
                      <a:pt x="4846" y="8527"/>
                      <a:pt x="4311" y="9566"/>
                      <a:pt x="3934" y="10478"/>
                    </a:cubicBezTo>
                    <a:cubicBezTo>
                      <a:pt x="3435" y="10239"/>
                      <a:pt x="2987" y="10151"/>
                      <a:pt x="2557" y="10151"/>
                    </a:cubicBezTo>
                    <a:cubicBezTo>
                      <a:pt x="2309" y="10151"/>
                      <a:pt x="2067" y="10180"/>
                      <a:pt x="1826" y="10226"/>
                    </a:cubicBezTo>
                    <a:cubicBezTo>
                      <a:pt x="1165" y="10478"/>
                      <a:pt x="536" y="10887"/>
                      <a:pt x="126" y="11391"/>
                    </a:cubicBezTo>
                    <a:cubicBezTo>
                      <a:pt x="1" y="11516"/>
                      <a:pt x="1" y="11800"/>
                      <a:pt x="1" y="12051"/>
                    </a:cubicBezTo>
                    <a:cubicBezTo>
                      <a:pt x="536" y="11391"/>
                      <a:pt x="1165" y="10887"/>
                      <a:pt x="1951" y="10604"/>
                    </a:cubicBezTo>
                    <a:cubicBezTo>
                      <a:pt x="2173" y="10552"/>
                      <a:pt x="2416" y="10521"/>
                      <a:pt x="2663" y="10521"/>
                    </a:cubicBezTo>
                    <a:cubicBezTo>
                      <a:pt x="3012" y="10521"/>
                      <a:pt x="3369" y="10582"/>
                      <a:pt x="3682" y="10730"/>
                    </a:cubicBezTo>
                    <a:cubicBezTo>
                      <a:pt x="3273" y="12051"/>
                      <a:pt x="3021" y="13247"/>
                      <a:pt x="2895" y="14285"/>
                    </a:cubicBezTo>
                    <a:cubicBezTo>
                      <a:pt x="1700" y="14285"/>
                      <a:pt x="913" y="15072"/>
                      <a:pt x="252" y="15984"/>
                    </a:cubicBezTo>
                    <a:cubicBezTo>
                      <a:pt x="252" y="16236"/>
                      <a:pt x="378" y="16393"/>
                      <a:pt x="378" y="16645"/>
                    </a:cubicBezTo>
                    <a:cubicBezTo>
                      <a:pt x="913" y="15607"/>
                      <a:pt x="1700" y="14663"/>
                      <a:pt x="2895" y="14663"/>
                    </a:cubicBezTo>
                    <a:lnTo>
                      <a:pt x="2895" y="15324"/>
                    </a:lnTo>
                    <a:lnTo>
                      <a:pt x="2895" y="15449"/>
                    </a:lnTo>
                    <a:cubicBezTo>
                      <a:pt x="2895" y="16393"/>
                      <a:pt x="3021" y="17180"/>
                      <a:pt x="3147" y="17966"/>
                    </a:cubicBezTo>
                    <a:cubicBezTo>
                      <a:pt x="2486" y="18470"/>
                      <a:pt x="2109" y="19257"/>
                      <a:pt x="1826" y="19917"/>
                    </a:cubicBezTo>
                    <a:cubicBezTo>
                      <a:pt x="1826" y="20043"/>
                      <a:pt x="1951" y="20169"/>
                      <a:pt x="2109" y="20326"/>
                    </a:cubicBezTo>
                    <a:cubicBezTo>
                      <a:pt x="2235" y="19666"/>
                      <a:pt x="2612" y="19005"/>
                      <a:pt x="3273" y="18344"/>
                    </a:cubicBezTo>
                    <a:lnTo>
                      <a:pt x="3273" y="18879"/>
                    </a:lnTo>
                    <a:cubicBezTo>
                      <a:pt x="3934" y="21365"/>
                      <a:pt x="5098" y="23190"/>
                      <a:pt x="5633" y="23976"/>
                    </a:cubicBezTo>
                    <a:cubicBezTo>
                      <a:pt x="5759" y="24102"/>
                      <a:pt x="5884" y="24259"/>
                      <a:pt x="6042" y="24259"/>
                    </a:cubicBezTo>
                    <a:lnTo>
                      <a:pt x="6042" y="23976"/>
                    </a:lnTo>
                    <a:cubicBezTo>
                      <a:pt x="5633" y="23315"/>
                      <a:pt x="4594" y="21616"/>
                      <a:pt x="3934" y="19382"/>
                    </a:cubicBezTo>
                    <a:cubicBezTo>
                      <a:pt x="5255" y="19382"/>
                      <a:pt x="6168" y="20043"/>
                      <a:pt x="6828" y="20704"/>
                    </a:cubicBezTo>
                    <a:cubicBezTo>
                      <a:pt x="6828" y="20578"/>
                      <a:pt x="6954" y="20452"/>
                      <a:pt x="6954" y="20326"/>
                    </a:cubicBezTo>
                    <a:cubicBezTo>
                      <a:pt x="6671" y="20169"/>
                      <a:pt x="6545" y="19917"/>
                      <a:pt x="6293" y="19791"/>
                    </a:cubicBezTo>
                    <a:cubicBezTo>
                      <a:pt x="5633" y="19382"/>
                      <a:pt x="4846" y="19005"/>
                      <a:pt x="3808" y="19005"/>
                    </a:cubicBezTo>
                    <a:cubicBezTo>
                      <a:pt x="3808" y="18879"/>
                      <a:pt x="3682" y="18879"/>
                      <a:pt x="3682" y="18753"/>
                    </a:cubicBezTo>
                    <a:cubicBezTo>
                      <a:pt x="3682" y="18470"/>
                      <a:pt x="3525" y="18218"/>
                      <a:pt x="3525" y="17966"/>
                    </a:cubicBezTo>
                    <a:cubicBezTo>
                      <a:pt x="3399" y="17180"/>
                      <a:pt x="3273" y="16393"/>
                      <a:pt x="3273" y="15607"/>
                    </a:cubicBezTo>
                    <a:cubicBezTo>
                      <a:pt x="5633" y="15607"/>
                      <a:pt x="7206" y="17180"/>
                      <a:pt x="8118" y="18218"/>
                    </a:cubicBezTo>
                    <a:lnTo>
                      <a:pt x="8118" y="18092"/>
                    </a:lnTo>
                    <a:cubicBezTo>
                      <a:pt x="8244" y="17966"/>
                      <a:pt x="8244" y="17966"/>
                      <a:pt x="8402" y="17809"/>
                    </a:cubicBezTo>
                    <a:cubicBezTo>
                      <a:pt x="7992" y="17306"/>
                      <a:pt x="7458" y="16771"/>
                      <a:pt x="6671" y="16393"/>
                    </a:cubicBezTo>
                    <a:cubicBezTo>
                      <a:pt x="5759" y="15733"/>
                      <a:pt x="4594" y="15198"/>
                      <a:pt x="3273" y="15198"/>
                    </a:cubicBezTo>
                    <a:lnTo>
                      <a:pt x="3273" y="14537"/>
                    </a:lnTo>
                    <a:cubicBezTo>
                      <a:pt x="3273" y="13499"/>
                      <a:pt x="3525" y="12460"/>
                      <a:pt x="3808" y="11516"/>
                    </a:cubicBezTo>
                    <a:cubicBezTo>
                      <a:pt x="6954" y="11800"/>
                      <a:pt x="9314" y="14159"/>
                      <a:pt x="10226" y="15324"/>
                    </a:cubicBezTo>
                    <a:cubicBezTo>
                      <a:pt x="10352" y="15198"/>
                      <a:pt x="10478" y="15072"/>
                      <a:pt x="10478" y="14946"/>
                    </a:cubicBezTo>
                    <a:cubicBezTo>
                      <a:pt x="9975" y="14411"/>
                      <a:pt x="9188" y="13499"/>
                      <a:pt x="7992" y="12712"/>
                    </a:cubicBezTo>
                    <a:cubicBezTo>
                      <a:pt x="6828" y="11925"/>
                      <a:pt x="5507" y="11265"/>
                      <a:pt x="4059" y="11139"/>
                    </a:cubicBezTo>
                    <a:cubicBezTo>
                      <a:pt x="4059" y="11013"/>
                      <a:pt x="4059" y="10887"/>
                      <a:pt x="4185" y="10887"/>
                    </a:cubicBezTo>
                    <a:lnTo>
                      <a:pt x="4185" y="10730"/>
                    </a:lnTo>
                    <a:cubicBezTo>
                      <a:pt x="4594" y="9691"/>
                      <a:pt x="5255" y="8653"/>
                      <a:pt x="6042" y="7741"/>
                    </a:cubicBezTo>
                    <a:lnTo>
                      <a:pt x="6419" y="7332"/>
                    </a:lnTo>
                    <a:cubicBezTo>
                      <a:pt x="9975" y="7867"/>
                      <a:pt x="11548" y="11516"/>
                      <a:pt x="12051" y="13090"/>
                    </a:cubicBezTo>
                    <a:cubicBezTo>
                      <a:pt x="12051" y="12964"/>
                      <a:pt x="12177" y="12964"/>
                      <a:pt x="12177" y="12838"/>
                    </a:cubicBezTo>
                    <a:lnTo>
                      <a:pt x="12335" y="12712"/>
                    </a:lnTo>
                    <a:cubicBezTo>
                      <a:pt x="12177" y="12177"/>
                      <a:pt x="11800" y="11265"/>
                      <a:pt x="11265" y="10478"/>
                    </a:cubicBezTo>
                    <a:cubicBezTo>
                      <a:pt x="10604" y="9314"/>
                      <a:pt x="9817" y="8527"/>
                      <a:pt x="8905" y="7867"/>
                    </a:cubicBezTo>
                    <a:cubicBezTo>
                      <a:pt x="8244" y="7332"/>
                      <a:pt x="7615" y="7080"/>
                      <a:pt x="6828" y="6954"/>
                    </a:cubicBezTo>
                    <a:cubicBezTo>
                      <a:pt x="7741" y="5884"/>
                      <a:pt x="8653" y="4846"/>
                      <a:pt x="9692" y="3808"/>
                    </a:cubicBezTo>
                    <a:cubicBezTo>
                      <a:pt x="11800" y="4311"/>
                      <a:pt x="13247" y="5758"/>
                      <a:pt x="13625" y="7992"/>
                    </a:cubicBezTo>
                    <a:cubicBezTo>
                      <a:pt x="13908" y="8905"/>
                      <a:pt x="13908" y="9817"/>
                      <a:pt x="13908" y="10478"/>
                    </a:cubicBezTo>
                    <a:cubicBezTo>
                      <a:pt x="14034" y="10226"/>
                      <a:pt x="14159" y="9943"/>
                      <a:pt x="14285" y="9691"/>
                    </a:cubicBezTo>
                    <a:cubicBezTo>
                      <a:pt x="14285" y="9157"/>
                      <a:pt x="14159" y="8527"/>
                      <a:pt x="14034" y="7992"/>
                    </a:cubicBezTo>
                    <a:cubicBezTo>
                      <a:pt x="13750" y="6671"/>
                      <a:pt x="13247" y="5224"/>
                      <a:pt x="11800" y="4311"/>
                    </a:cubicBezTo>
                    <a:cubicBezTo>
                      <a:pt x="11265" y="3934"/>
                      <a:pt x="10761" y="3650"/>
                      <a:pt x="10101" y="3525"/>
                    </a:cubicBezTo>
                    <a:cubicBezTo>
                      <a:pt x="10887" y="2612"/>
                      <a:pt x="11800" y="1825"/>
                      <a:pt x="12586" y="1165"/>
                    </a:cubicBezTo>
                    <a:cubicBezTo>
                      <a:pt x="14159" y="1825"/>
                      <a:pt x="14946" y="3650"/>
                      <a:pt x="15481" y="5098"/>
                    </a:cubicBezTo>
                    <a:cubicBezTo>
                      <a:pt x="15481" y="4720"/>
                      <a:pt x="15481" y="4185"/>
                      <a:pt x="15324" y="3808"/>
                    </a:cubicBezTo>
                    <a:cubicBezTo>
                      <a:pt x="14946" y="2738"/>
                      <a:pt x="14285" y="1700"/>
                      <a:pt x="13373" y="1165"/>
                    </a:cubicBezTo>
                    <a:cubicBezTo>
                      <a:pt x="13247" y="1039"/>
                      <a:pt x="13121" y="913"/>
                      <a:pt x="12964" y="913"/>
                    </a:cubicBezTo>
                    <a:cubicBezTo>
                      <a:pt x="13121" y="787"/>
                      <a:pt x="13373" y="504"/>
                      <a:pt x="13499" y="378"/>
                    </a:cubicBezTo>
                    <a:lnTo>
                      <a:pt x="13625" y="378"/>
                    </a:lnTo>
                    <a:lnTo>
                      <a:pt x="13499" y="252"/>
                    </a:lnTo>
                    <a:cubicBezTo>
                      <a:pt x="13373" y="252"/>
                      <a:pt x="13247" y="252"/>
                      <a:pt x="13247" y="126"/>
                    </a:cubicBezTo>
                    <a:cubicBezTo>
                      <a:pt x="12964" y="378"/>
                      <a:pt x="12712" y="504"/>
                      <a:pt x="12460" y="787"/>
                    </a:cubicBezTo>
                    <a:cubicBezTo>
                      <a:pt x="12335" y="913"/>
                      <a:pt x="12051" y="1039"/>
                      <a:pt x="11925" y="1291"/>
                    </a:cubicBezTo>
                    <a:cubicBezTo>
                      <a:pt x="11800" y="1165"/>
                      <a:pt x="11674" y="1039"/>
                      <a:pt x="11391" y="913"/>
                    </a:cubicBezTo>
                    <a:cubicBezTo>
                      <a:pt x="10761" y="504"/>
                      <a:pt x="10101" y="126"/>
                      <a:pt x="94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60" name="Google Shape;560;g145e7ba5895_0_3156"/>
          <p:cNvGrpSpPr/>
          <p:nvPr/>
        </p:nvGrpSpPr>
        <p:grpSpPr>
          <a:xfrm rot="-934425">
            <a:off x="-223995" y="3624709"/>
            <a:ext cx="811158" cy="1511984"/>
            <a:chOff x="249825" y="786650"/>
            <a:chExt cx="173875" cy="324100"/>
          </a:xfrm>
        </p:grpSpPr>
        <p:sp>
          <p:nvSpPr>
            <p:cNvPr id="561" name="Google Shape;561;g145e7ba5895_0_3156"/>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145e7ba5895_0_3156"/>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3" name="Google Shape;563;g145e7ba5895_0_3156"/>
          <p:cNvGrpSpPr/>
          <p:nvPr/>
        </p:nvGrpSpPr>
        <p:grpSpPr>
          <a:xfrm rot="-5059517" flipH="1">
            <a:off x="122072" y="4398304"/>
            <a:ext cx="647684" cy="980112"/>
            <a:chOff x="429725" y="2094100"/>
            <a:chExt cx="403550" cy="610675"/>
          </a:xfrm>
        </p:grpSpPr>
        <p:sp>
          <p:nvSpPr>
            <p:cNvPr id="564" name="Google Shape;564;g145e7ba5895_0_3156"/>
            <p:cNvSpPr/>
            <p:nvPr/>
          </p:nvSpPr>
          <p:spPr>
            <a:xfrm>
              <a:off x="429725" y="2095625"/>
              <a:ext cx="347700" cy="609150"/>
            </a:xfrm>
            <a:custGeom>
              <a:avLst/>
              <a:gdLst/>
              <a:ahLst/>
              <a:cxnLst/>
              <a:rect l="l" t="t" r="r" b="b"/>
              <a:pathLst>
                <a:path w="13908" h="24366" extrusionOk="0">
                  <a:moveTo>
                    <a:pt x="11923" y="0"/>
                  </a:moveTo>
                  <a:cubicBezTo>
                    <a:pt x="11153" y="0"/>
                    <a:pt x="10378" y="104"/>
                    <a:pt x="9849" y="232"/>
                  </a:cubicBezTo>
                  <a:cubicBezTo>
                    <a:pt x="7489" y="767"/>
                    <a:pt x="5633" y="2057"/>
                    <a:pt x="4060" y="3756"/>
                  </a:cubicBezTo>
                  <a:cubicBezTo>
                    <a:pt x="1322" y="7060"/>
                    <a:pt x="127" y="10993"/>
                    <a:pt x="536" y="14926"/>
                  </a:cubicBezTo>
                  <a:cubicBezTo>
                    <a:pt x="1071" y="18702"/>
                    <a:pt x="3273" y="22383"/>
                    <a:pt x="6577" y="24365"/>
                  </a:cubicBezTo>
                  <a:cubicBezTo>
                    <a:pt x="6577" y="24365"/>
                    <a:pt x="1" y="15430"/>
                    <a:pt x="6419" y="7689"/>
                  </a:cubicBezTo>
                  <a:cubicBezTo>
                    <a:pt x="9188" y="4417"/>
                    <a:pt x="11800" y="2057"/>
                    <a:pt x="13908" y="358"/>
                  </a:cubicBezTo>
                  <a:cubicBezTo>
                    <a:pt x="13399" y="96"/>
                    <a:pt x="12663" y="0"/>
                    <a:pt x="11923" y="0"/>
                  </a:cubicBezTo>
                  <a:close/>
                </a:path>
              </a:pathLst>
            </a:custGeom>
            <a:solidFill>
              <a:srgbClr val="DD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145e7ba5895_0_3156"/>
            <p:cNvSpPr/>
            <p:nvPr/>
          </p:nvSpPr>
          <p:spPr>
            <a:xfrm>
              <a:off x="432875" y="2094100"/>
              <a:ext cx="400400" cy="610675"/>
            </a:xfrm>
            <a:custGeom>
              <a:avLst/>
              <a:gdLst/>
              <a:ahLst/>
              <a:cxnLst/>
              <a:rect l="l" t="t" r="r" b="b"/>
              <a:pathLst>
                <a:path w="16016" h="24427" extrusionOk="0">
                  <a:moveTo>
                    <a:pt x="11657" y="1"/>
                  </a:moveTo>
                  <a:cubicBezTo>
                    <a:pt x="10925" y="1"/>
                    <a:pt x="10207" y="103"/>
                    <a:pt x="9723" y="293"/>
                  </a:cubicBezTo>
                  <a:cubicBezTo>
                    <a:pt x="7363" y="828"/>
                    <a:pt x="5507" y="2118"/>
                    <a:pt x="3934" y="3817"/>
                  </a:cubicBezTo>
                  <a:cubicBezTo>
                    <a:pt x="1196" y="7121"/>
                    <a:pt x="1" y="11054"/>
                    <a:pt x="410" y="14987"/>
                  </a:cubicBezTo>
                  <a:cubicBezTo>
                    <a:pt x="945" y="18763"/>
                    <a:pt x="3147" y="22444"/>
                    <a:pt x="6451" y="24426"/>
                  </a:cubicBezTo>
                  <a:cubicBezTo>
                    <a:pt x="6451" y="22318"/>
                    <a:pt x="7363" y="20084"/>
                    <a:pt x="8527" y="18259"/>
                  </a:cubicBezTo>
                  <a:cubicBezTo>
                    <a:pt x="9849" y="16403"/>
                    <a:pt x="11296" y="14830"/>
                    <a:pt x="12586" y="13005"/>
                  </a:cubicBezTo>
                  <a:cubicBezTo>
                    <a:pt x="13908" y="11306"/>
                    <a:pt x="15229" y="9324"/>
                    <a:pt x="15607" y="7247"/>
                  </a:cubicBezTo>
                  <a:cubicBezTo>
                    <a:pt x="16016" y="5800"/>
                    <a:pt x="16016" y="4352"/>
                    <a:pt x="15607" y="3031"/>
                  </a:cubicBezTo>
                  <a:cubicBezTo>
                    <a:pt x="15355" y="2118"/>
                    <a:pt x="14820" y="954"/>
                    <a:pt x="13908" y="419"/>
                  </a:cubicBezTo>
                  <a:cubicBezTo>
                    <a:pt x="13354" y="134"/>
                    <a:pt x="12495" y="1"/>
                    <a:pt x="116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145e7ba5895_0_3156"/>
            <p:cNvSpPr/>
            <p:nvPr/>
          </p:nvSpPr>
          <p:spPr>
            <a:xfrm>
              <a:off x="443100" y="2098275"/>
              <a:ext cx="387025" cy="606500"/>
            </a:xfrm>
            <a:custGeom>
              <a:avLst/>
              <a:gdLst/>
              <a:ahLst/>
              <a:cxnLst/>
              <a:rect l="l" t="t" r="r" b="b"/>
              <a:pathLst>
                <a:path w="15481" h="24260" extrusionOk="0">
                  <a:moveTo>
                    <a:pt x="9440" y="1"/>
                  </a:moveTo>
                  <a:lnTo>
                    <a:pt x="9314" y="126"/>
                  </a:lnTo>
                  <a:cubicBezTo>
                    <a:pt x="9031" y="126"/>
                    <a:pt x="8779" y="252"/>
                    <a:pt x="8527" y="252"/>
                  </a:cubicBezTo>
                  <a:cubicBezTo>
                    <a:pt x="9440" y="378"/>
                    <a:pt x="10604" y="661"/>
                    <a:pt x="11548" y="1574"/>
                  </a:cubicBezTo>
                  <a:cubicBezTo>
                    <a:pt x="10604" y="2360"/>
                    <a:pt x="9692" y="3273"/>
                    <a:pt x="8779" y="4185"/>
                  </a:cubicBezTo>
                  <a:cubicBezTo>
                    <a:pt x="8527" y="3934"/>
                    <a:pt x="8244" y="3650"/>
                    <a:pt x="7992" y="3525"/>
                  </a:cubicBezTo>
                  <a:cubicBezTo>
                    <a:pt x="7067" y="2799"/>
                    <a:pt x="6043" y="2571"/>
                    <a:pt x="5203" y="2571"/>
                  </a:cubicBezTo>
                  <a:cubicBezTo>
                    <a:pt x="4986" y="2571"/>
                    <a:pt x="4782" y="2586"/>
                    <a:pt x="4594" y="2612"/>
                  </a:cubicBezTo>
                  <a:cubicBezTo>
                    <a:pt x="4311" y="2864"/>
                    <a:pt x="4185" y="3021"/>
                    <a:pt x="4059" y="3147"/>
                  </a:cubicBezTo>
                  <a:cubicBezTo>
                    <a:pt x="4369" y="3063"/>
                    <a:pt x="4751" y="3003"/>
                    <a:pt x="5176" y="3003"/>
                  </a:cubicBezTo>
                  <a:cubicBezTo>
                    <a:pt x="6179" y="3003"/>
                    <a:pt x="7423" y="3332"/>
                    <a:pt x="8527" y="4437"/>
                  </a:cubicBezTo>
                  <a:cubicBezTo>
                    <a:pt x="7741" y="5224"/>
                    <a:pt x="6954" y="6010"/>
                    <a:pt x="6293" y="6954"/>
                  </a:cubicBezTo>
                  <a:cubicBezTo>
                    <a:pt x="6168" y="7080"/>
                    <a:pt x="6042" y="7206"/>
                    <a:pt x="5884" y="7332"/>
                  </a:cubicBezTo>
                  <a:cubicBezTo>
                    <a:pt x="5633" y="7206"/>
                    <a:pt x="5507" y="6954"/>
                    <a:pt x="5255" y="6797"/>
                  </a:cubicBezTo>
                  <a:cubicBezTo>
                    <a:pt x="4594" y="6293"/>
                    <a:pt x="3808" y="6167"/>
                    <a:pt x="3021" y="6167"/>
                  </a:cubicBezTo>
                  <a:cubicBezTo>
                    <a:pt x="2486" y="6167"/>
                    <a:pt x="1951" y="6293"/>
                    <a:pt x="1574" y="6545"/>
                  </a:cubicBezTo>
                  <a:cubicBezTo>
                    <a:pt x="1448" y="6797"/>
                    <a:pt x="1322" y="6954"/>
                    <a:pt x="1322" y="7206"/>
                  </a:cubicBezTo>
                  <a:cubicBezTo>
                    <a:pt x="1700" y="6954"/>
                    <a:pt x="2360" y="6545"/>
                    <a:pt x="3147" y="6545"/>
                  </a:cubicBezTo>
                  <a:cubicBezTo>
                    <a:pt x="3934" y="6545"/>
                    <a:pt x="4846" y="6954"/>
                    <a:pt x="5633" y="7583"/>
                  </a:cubicBezTo>
                  <a:cubicBezTo>
                    <a:pt x="4846" y="8527"/>
                    <a:pt x="4311" y="9566"/>
                    <a:pt x="3934" y="10478"/>
                  </a:cubicBezTo>
                  <a:cubicBezTo>
                    <a:pt x="3435" y="10239"/>
                    <a:pt x="2987" y="10151"/>
                    <a:pt x="2557" y="10151"/>
                  </a:cubicBezTo>
                  <a:cubicBezTo>
                    <a:pt x="2309" y="10151"/>
                    <a:pt x="2067" y="10180"/>
                    <a:pt x="1826" y="10226"/>
                  </a:cubicBezTo>
                  <a:cubicBezTo>
                    <a:pt x="1165" y="10478"/>
                    <a:pt x="536" y="10887"/>
                    <a:pt x="126" y="11391"/>
                  </a:cubicBezTo>
                  <a:cubicBezTo>
                    <a:pt x="1" y="11516"/>
                    <a:pt x="1" y="11800"/>
                    <a:pt x="1" y="12051"/>
                  </a:cubicBezTo>
                  <a:cubicBezTo>
                    <a:pt x="536" y="11391"/>
                    <a:pt x="1165" y="10887"/>
                    <a:pt x="1951" y="10604"/>
                  </a:cubicBezTo>
                  <a:cubicBezTo>
                    <a:pt x="2173" y="10552"/>
                    <a:pt x="2416" y="10521"/>
                    <a:pt x="2663" y="10521"/>
                  </a:cubicBezTo>
                  <a:cubicBezTo>
                    <a:pt x="3012" y="10521"/>
                    <a:pt x="3369" y="10582"/>
                    <a:pt x="3682" y="10730"/>
                  </a:cubicBezTo>
                  <a:cubicBezTo>
                    <a:pt x="3273" y="12051"/>
                    <a:pt x="3021" y="13247"/>
                    <a:pt x="2895" y="14285"/>
                  </a:cubicBezTo>
                  <a:cubicBezTo>
                    <a:pt x="1700" y="14285"/>
                    <a:pt x="913" y="15072"/>
                    <a:pt x="252" y="15984"/>
                  </a:cubicBezTo>
                  <a:cubicBezTo>
                    <a:pt x="252" y="16236"/>
                    <a:pt x="378" y="16393"/>
                    <a:pt x="378" y="16645"/>
                  </a:cubicBezTo>
                  <a:cubicBezTo>
                    <a:pt x="913" y="15607"/>
                    <a:pt x="1700" y="14663"/>
                    <a:pt x="2895" y="14663"/>
                  </a:cubicBezTo>
                  <a:lnTo>
                    <a:pt x="2895" y="15324"/>
                  </a:lnTo>
                  <a:lnTo>
                    <a:pt x="2895" y="15449"/>
                  </a:lnTo>
                  <a:cubicBezTo>
                    <a:pt x="2895" y="16393"/>
                    <a:pt x="3021" y="17180"/>
                    <a:pt x="3147" y="17966"/>
                  </a:cubicBezTo>
                  <a:cubicBezTo>
                    <a:pt x="2486" y="18470"/>
                    <a:pt x="2109" y="19257"/>
                    <a:pt x="1826" y="19917"/>
                  </a:cubicBezTo>
                  <a:cubicBezTo>
                    <a:pt x="1826" y="20043"/>
                    <a:pt x="1951" y="20169"/>
                    <a:pt x="2109" y="20326"/>
                  </a:cubicBezTo>
                  <a:cubicBezTo>
                    <a:pt x="2235" y="19666"/>
                    <a:pt x="2612" y="19005"/>
                    <a:pt x="3273" y="18344"/>
                  </a:cubicBezTo>
                  <a:lnTo>
                    <a:pt x="3273" y="18879"/>
                  </a:lnTo>
                  <a:cubicBezTo>
                    <a:pt x="3934" y="21365"/>
                    <a:pt x="5098" y="23190"/>
                    <a:pt x="5633" y="23976"/>
                  </a:cubicBezTo>
                  <a:cubicBezTo>
                    <a:pt x="5759" y="24102"/>
                    <a:pt x="5884" y="24259"/>
                    <a:pt x="6042" y="24259"/>
                  </a:cubicBezTo>
                  <a:lnTo>
                    <a:pt x="6042" y="23976"/>
                  </a:lnTo>
                  <a:cubicBezTo>
                    <a:pt x="5633" y="23315"/>
                    <a:pt x="4594" y="21616"/>
                    <a:pt x="3934" y="19382"/>
                  </a:cubicBezTo>
                  <a:cubicBezTo>
                    <a:pt x="5255" y="19382"/>
                    <a:pt x="6168" y="20043"/>
                    <a:pt x="6828" y="20704"/>
                  </a:cubicBezTo>
                  <a:cubicBezTo>
                    <a:pt x="6828" y="20578"/>
                    <a:pt x="6954" y="20452"/>
                    <a:pt x="6954" y="20326"/>
                  </a:cubicBezTo>
                  <a:cubicBezTo>
                    <a:pt x="6671" y="20169"/>
                    <a:pt x="6545" y="19917"/>
                    <a:pt x="6293" y="19791"/>
                  </a:cubicBezTo>
                  <a:cubicBezTo>
                    <a:pt x="5633" y="19382"/>
                    <a:pt x="4846" y="19005"/>
                    <a:pt x="3808" y="19005"/>
                  </a:cubicBezTo>
                  <a:cubicBezTo>
                    <a:pt x="3808" y="18879"/>
                    <a:pt x="3682" y="18879"/>
                    <a:pt x="3682" y="18753"/>
                  </a:cubicBezTo>
                  <a:cubicBezTo>
                    <a:pt x="3682" y="18470"/>
                    <a:pt x="3525" y="18218"/>
                    <a:pt x="3525" y="17966"/>
                  </a:cubicBezTo>
                  <a:cubicBezTo>
                    <a:pt x="3399" y="17180"/>
                    <a:pt x="3273" y="16393"/>
                    <a:pt x="3273" y="15607"/>
                  </a:cubicBezTo>
                  <a:cubicBezTo>
                    <a:pt x="5633" y="15607"/>
                    <a:pt x="7206" y="17180"/>
                    <a:pt x="8118" y="18218"/>
                  </a:cubicBezTo>
                  <a:lnTo>
                    <a:pt x="8118" y="18092"/>
                  </a:lnTo>
                  <a:cubicBezTo>
                    <a:pt x="8244" y="17966"/>
                    <a:pt x="8244" y="17966"/>
                    <a:pt x="8402" y="17809"/>
                  </a:cubicBezTo>
                  <a:cubicBezTo>
                    <a:pt x="7992" y="17306"/>
                    <a:pt x="7458" y="16771"/>
                    <a:pt x="6671" y="16393"/>
                  </a:cubicBezTo>
                  <a:cubicBezTo>
                    <a:pt x="5759" y="15733"/>
                    <a:pt x="4594" y="15198"/>
                    <a:pt x="3273" y="15198"/>
                  </a:cubicBezTo>
                  <a:lnTo>
                    <a:pt x="3273" y="14537"/>
                  </a:lnTo>
                  <a:cubicBezTo>
                    <a:pt x="3273" y="13499"/>
                    <a:pt x="3525" y="12460"/>
                    <a:pt x="3808" y="11516"/>
                  </a:cubicBezTo>
                  <a:cubicBezTo>
                    <a:pt x="6954" y="11800"/>
                    <a:pt x="9314" y="14159"/>
                    <a:pt x="10226" y="15324"/>
                  </a:cubicBezTo>
                  <a:cubicBezTo>
                    <a:pt x="10352" y="15198"/>
                    <a:pt x="10478" y="15072"/>
                    <a:pt x="10478" y="14946"/>
                  </a:cubicBezTo>
                  <a:cubicBezTo>
                    <a:pt x="9975" y="14411"/>
                    <a:pt x="9188" y="13499"/>
                    <a:pt x="7992" y="12712"/>
                  </a:cubicBezTo>
                  <a:cubicBezTo>
                    <a:pt x="6828" y="11925"/>
                    <a:pt x="5507" y="11265"/>
                    <a:pt x="4059" y="11139"/>
                  </a:cubicBezTo>
                  <a:cubicBezTo>
                    <a:pt x="4059" y="11013"/>
                    <a:pt x="4059" y="10887"/>
                    <a:pt x="4185" y="10887"/>
                  </a:cubicBezTo>
                  <a:lnTo>
                    <a:pt x="4185" y="10730"/>
                  </a:lnTo>
                  <a:cubicBezTo>
                    <a:pt x="4594" y="9691"/>
                    <a:pt x="5255" y="8653"/>
                    <a:pt x="6042" y="7741"/>
                  </a:cubicBezTo>
                  <a:lnTo>
                    <a:pt x="6419" y="7332"/>
                  </a:lnTo>
                  <a:cubicBezTo>
                    <a:pt x="9975" y="7867"/>
                    <a:pt x="11548" y="11516"/>
                    <a:pt x="12051" y="13090"/>
                  </a:cubicBezTo>
                  <a:cubicBezTo>
                    <a:pt x="12051" y="12964"/>
                    <a:pt x="12177" y="12964"/>
                    <a:pt x="12177" y="12838"/>
                  </a:cubicBezTo>
                  <a:lnTo>
                    <a:pt x="12335" y="12712"/>
                  </a:lnTo>
                  <a:cubicBezTo>
                    <a:pt x="12177" y="12177"/>
                    <a:pt x="11800" y="11265"/>
                    <a:pt x="11265" y="10478"/>
                  </a:cubicBezTo>
                  <a:cubicBezTo>
                    <a:pt x="10604" y="9314"/>
                    <a:pt x="9817" y="8527"/>
                    <a:pt x="8905" y="7867"/>
                  </a:cubicBezTo>
                  <a:cubicBezTo>
                    <a:pt x="8244" y="7332"/>
                    <a:pt x="7615" y="7080"/>
                    <a:pt x="6828" y="6954"/>
                  </a:cubicBezTo>
                  <a:cubicBezTo>
                    <a:pt x="7741" y="5884"/>
                    <a:pt x="8653" y="4846"/>
                    <a:pt x="9692" y="3808"/>
                  </a:cubicBezTo>
                  <a:cubicBezTo>
                    <a:pt x="11800" y="4311"/>
                    <a:pt x="13247" y="5758"/>
                    <a:pt x="13625" y="7992"/>
                  </a:cubicBezTo>
                  <a:cubicBezTo>
                    <a:pt x="13908" y="8905"/>
                    <a:pt x="13908" y="9817"/>
                    <a:pt x="13908" y="10478"/>
                  </a:cubicBezTo>
                  <a:cubicBezTo>
                    <a:pt x="14034" y="10226"/>
                    <a:pt x="14159" y="9943"/>
                    <a:pt x="14285" y="9691"/>
                  </a:cubicBezTo>
                  <a:cubicBezTo>
                    <a:pt x="14285" y="9157"/>
                    <a:pt x="14159" y="8527"/>
                    <a:pt x="14034" y="7992"/>
                  </a:cubicBezTo>
                  <a:cubicBezTo>
                    <a:pt x="13750" y="6671"/>
                    <a:pt x="13247" y="5224"/>
                    <a:pt x="11800" y="4311"/>
                  </a:cubicBezTo>
                  <a:cubicBezTo>
                    <a:pt x="11265" y="3934"/>
                    <a:pt x="10761" y="3650"/>
                    <a:pt x="10101" y="3525"/>
                  </a:cubicBezTo>
                  <a:cubicBezTo>
                    <a:pt x="10887" y="2612"/>
                    <a:pt x="11800" y="1825"/>
                    <a:pt x="12586" y="1165"/>
                  </a:cubicBezTo>
                  <a:cubicBezTo>
                    <a:pt x="14159" y="1825"/>
                    <a:pt x="14946" y="3650"/>
                    <a:pt x="15481" y="5098"/>
                  </a:cubicBezTo>
                  <a:cubicBezTo>
                    <a:pt x="15481" y="4720"/>
                    <a:pt x="15481" y="4185"/>
                    <a:pt x="15324" y="3808"/>
                  </a:cubicBezTo>
                  <a:cubicBezTo>
                    <a:pt x="14946" y="2738"/>
                    <a:pt x="14285" y="1700"/>
                    <a:pt x="13373" y="1165"/>
                  </a:cubicBezTo>
                  <a:cubicBezTo>
                    <a:pt x="13247" y="1039"/>
                    <a:pt x="13121" y="913"/>
                    <a:pt x="12964" y="913"/>
                  </a:cubicBezTo>
                  <a:cubicBezTo>
                    <a:pt x="13121" y="787"/>
                    <a:pt x="13373" y="504"/>
                    <a:pt x="13499" y="378"/>
                  </a:cubicBezTo>
                  <a:lnTo>
                    <a:pt x="13625" y="378"/>
                  </a:lnTo>
                  <a:lnTo>
                    <a:pt x="13499" y="252"/>
                  </a:lnTo>
                  <a:cubicBezTo>
                    <a:pt x="13373" y="252"/>
                    <a:pt x="13247" y="252"/>
                    <a:pt x="13247" y="126"/>
                  </a:cubicBezTo>
                  <a:cubicBezTo>
                    <a:pt x="12964" y="378"/>
                    <a:pt x="12712" y="504"/>
                    <a:pt x="12460" y="787"/>
                  </a:cubicBezTo>
                  <a:cubicBezTo>
                    <a:pt x="12335" y="913"/>
                    <a:pt x="12051" y="1039"/>
                    <a:pt x="11925" y="1291"/>
                  </a:cubicBezTo>
                  <a:cubicBezTo>
                    <a:pt x="11800" y="1165"/>
                    <a:pt x="11674" y="1039"/>
                    <a:pt x="11391" y="913"/>
                  </a:cubicBezTo>
                  <a:cubicBezTo>
                    <a:pt x="10761" y="504"/>
                    <a:pt x="10101" y="126"/>
                    <a:pt x="94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7" name="Google Shape;567;g145e7ba5895_0_3156"/>
          <p:cNvSpPr txBox="1">
            <a:spLocks noGrp="1"/>
          </p:cNvSpPr>
          <p:nvPr>
            <p:ph type="title"/>
          </p:nvPr>
        </p:nvSpPr>
        <p:spPr>
          <a:xfrm>
            <a:off x="1876500" y="3413475"/>
            <a:ext cx="5391000" cy="384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568" name="Google Shape;568;g145e7ba5895_0_3156"/>
          <p:cNvSpPr txBox="1">
            <a:spLocks noGrp="1"/>
          </p:cNvSpPr>
          <p:nvPr>
            <p:ph type="subTitle" idx="1"/>
          </p:nvPr>
        </p:nvSpPr>
        <p:spPr>
          <a:xfrm>
            <a:off x="1477125" y="1741075"/>
            <a:ext cx="6189900" cy="1487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000"/>
              <a:buNone/>
              <a:defRPr sz="24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CUSTOM_2">
    <p:spTree>
      <p:nvGrpSpPr>
        <p:cNvPr id="1" name="Shape 569"/>
        <p:cNvGrpSpPr/>
        <p:nvPr/>
      </p:nvGrpSpPr>
      <p:grpSpPr>
        <a:xfrm>
          <a:off x="0" y="0"/>
          <a:ext cx="0" cy="0"/>
          <a:chOff x="0" y="0"/>
          <a:chExt cx="0" cy="0"/>
        </a:xfrm>
      </p:grpSpPr>
      <p:pic>
        <p:nvPicPr>
          <p:cNvPr id="570" name="Google Shape;570;g145e7ba5895_0_3177"/>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571" name="Google Shape;571;g145e7ba5895_0_3177"/>
          <p:cNvGrpSpPr/>
          <p:nvPr/>
        </p:nvGrpSpPr>
        <p:grpSpPr>
          <a:xfrm rot="10800000">
            <a:off x="8481549" y="-3"/>
            <a:ext cx="662459" cy="655061"/>
            <a:chOff x="1662575" y="1661275"/>
            <a:chExt cx="275325" cy="272250"/>
          </a:xfrm>
        </p:grpSpPr>
        <p:sp>
          <p:nvSpPr>
            <p:cNvPr id="572" name="Google Shape;572;g145e7ba5895_0_3177"/>
            <p:cNvSpPr/>
            <p:nvPr/>
          </p:nvSpPr>
          <p:spPr>
            <a:xfrm>
              <a:off x="1721550" y="1713825"/>
              <a:ext cx="216350" cy="219700"/>
            </a:xfrm>
            <a:custGeom>
              <a:avLst/>
              <a:gdLst/>
              <a:ahLst/>
              <a:cxnLst/>
              <a:rect l="l" t="t" r="r" b="b"/>
              <a:pathLst>
                <a:path w="8654" h="8788" extrusionOk="0">
                  <a:moveTo>
                    <a:pt x="6067" y="1"/>
                  </a:moveTo>
                  <a:cubicBezTo>
                    <a:pt x="4179" y="1"/>
                    <a:pt x="2369" y="3406"/>
                    <a:pt x="1322" y="5641"/>
                  </a:cubicBezTo>
                  <a:cubicBezTo>
                    <a:pt x="788" y="6837"/>
                    <a:pt x="536" y="7749"/>
                    <a:pt x="536" y="7749"/>
                  </a:cubicBezTo>
                  <a:cubicBezTo>
                    <a:pt x="253" y="8127"/>
                    <a:pt x="127" y="8536"/>
                    <a:pt x="1" y="8788"/>
                  </a:cubicBezTo>
                  <a:lnTo>
                    <a:pt x="3147" y="8788"/>
                  </a:lnTo>
                  <a:cubicBezTo>
                    <a:pt x="3682" y="8127"/>
                    <a:pt x="4186" y="7624"/>
                    <a:pt x="4469" y="7089"/>
                  </a:cubicBezTo>
                  <a:cubicBezTo>
                    <a:pt x="6420" y="4729"/>
                    <a:pt x="8654" y="1048"/>
                    <a:pt x="6703" y="135"/>
                  </a:cubicBezTo>
                  <a:cubicBezTo>
                    <a:pt x="6490" y="43"/>
                    <a:pt x="6278" y="1"/>
                    <a:pt x="60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g145e7ba5895_0_3177"/>
            <p:cNvSpPr/>
            <p:nvPr/>
          </p:nvSpPr>
          <p:spPr>
            <a:xfrm>
              <a:off x="1751450" y="1786425"/>
              <a:ext cx="94425" cy="147100"/>
            </a:xfrm>
            <a:custGeom>
              <a:avLst/>
              <a:gdLst/>
              <a:ahLst/>
              <a:cxnLst/>
              <a:rect l="l" t="t" r="r" b="b"/>
              <a:pathLst>
                <a:path w="3777" h="5884" extrusionOk="0">
                  <a:moveTo>
                    <a:pt x="3650" y="0"/>
                  </a:moveTo>
                  <a:cubicBezTo>
                    <a:pt x="3650" y="0"/>
                    <a:pt x="3525" y="0"/>
                    <a:pt x="3525" y="126"/>
                  </a:cubicBezTo>
                  <a:cubicBezTo>
                    <a:pt x="3399" y="252"/>
                    <a:pt x="1291" y="3524"/>
                    <a:pt x="1" y="5884"/>
                  </a:cubicBezTo>
                  <a:lnTo>
                    <a:pt x="378" y="5884"/>
                  </a:lnTo>
                  <a:cubicBezTo>
                    <a:pt x="1574" y="3524"/>
                    <a:pt x="3776" y="252"/>
                    <a:pt x="3776" y="252"/>
                  </a:cubicBezTo>
                  <a:cubicBezTo>
                    <a:pt x="3776" y="126"/>
                    <a:pt x="3776" y="126"/>
                    <a:pt x="36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g145e7ba5895_0_3177"/>
            <p:cNvSpPr/>
            <p:nvPr/>
          </p:nvSpPr>
          <p:spPr>
            <a:xfrm>
              <a:off x="1662575" y="1661275"/>
              <a:ext cx="118000" cy="272250"/>
            </a:xfrm>
            <a:custGeom>
              <a:avLst/>
              <a:gdLst/>
              <a:ahLst/>
              <a:cxnLst/>
              <a:rect l="l" t="t" r="r" b="b"/>
              <a:pathLst>
                <a:path w="4720" h="10890" extrusionOk="0">
                  <a:moveTo>
                    <a:pt x="2518" y="1"/>
                  </a:moveTo>
                  <a:cubicBezTo>
                    <a:pt x="245" y="1"/>
                    <a:pt x="0" y="4508"/>
                    <a:pt x="0" y="7240"/>
                  </a:cubicBezTo>
                  <a:cubicBezTo>
                    <a:pt x="0" y="8530"/>
                    <a:pt x="126" y="9442"/>
                    <a:pt x="126" y="9442"/>
                  </a:cubicBezTo>
                  <a:lnTo>
                    <a:pt x="126" y="10512"/>
                  </a:lnTo>
                  <a:lnTo>
                    <a:pt x="126" y="10890"/>
                  </a:lnTo>
                  <a:lnTo>
                    <a:pt x="2486" y="10890"/>
                  </a:lnTo>
                  <a:cubicBezTo>
                    <a:pt x="2895" y="9726"/>
                    <a:pt x="3272" y="8152"/>
                    <a:pt x="3556" y="7240"/>
                  </a:cubicBezTo>
                  <a:cubicBezTo>
                    <a:pt x="4185" y="4219"/>
                    <a:pt x="4720" y="3"/>
                    <a:pt x="2612" y="3"/>
                  </a:cubicBezTo>
                  <a:cubicBezTo>
                    <a:pt x="2580" y="2"/>
                    <a:pt x="2549" y="1"/>
                    <a:pt x="25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g145e7ba5895_0_3177"/>
            <p:cNvSpPr/>
            <p:nvPr/>
          </p:nvSpPr>
          <p:spPr>
            <a:xfrm>
              <a:off x="1692450" y="1740000"/>
              <a:ext cx="26000" cy="193525"/>
            </a:xfrm>
            <a:custGeom>
              <a:avLst/>
              <a:gdLst/>
              <a:ahLst/>
              <a:cxnLst/>
              <a:rect l="l" t="t" r="r" b="b"/>
              <a:pathLst>
                <a:path w="1040" h="7741" extrusionOk="0">
                  <a:moveTo>
                    <a:pt x="913" y="1"/>
                  </a:moveTo>
                  <a:lnTo>
                    <a:pt x="787" y="158"/>
                  </a:lnTo>
                  <a:cubicBezTo>
                    <a:pt x="787" y="410"/>
                    <a:pt x="127" y="5255"/>
                    <a:pt x="1" y="7741"/>
                  </a:cubicBezTo>
                  <a:lnTo>
                    <a:pt x="252" y="7741"/>
                  </a:lnTo>
                  <a:cubicBezTo>
                    <a:pt x="378" y="5255"/>
                    <a:pt x="1039" y="284"/>
                    <a:pt x="1039" y="284"/>
                  </a:cubicBezTo>
                  <a:cubicBezTo>
                    <a:pt x="1039" y="158"/>
                    <a:pt x="1039" y="158"/>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6" name="Google Shape;576;g145e7ba5895_0_3177"/>
          <p:cNvGrpSpPr/>
          <p:nvPr/>
        </p:nvGrpSpPr>
        <p:grpSpPr>
          <a:xfrm rot="582351">
            <a:off x="7952428" y="-169338"/>
            <a:ext cx="1205789" cy="500397"/>
            <a:chOff x="1137675" y="2895525"/>
            <a:chExt cx="685150" cy="284350"/>
          </a:xfrm>
        </p:grpSpPr>
        <p:sp>
          <p:nvSpPr>
            <p:cNvPr id="577" name="Google Shape;577;g145e7ba5895_0_3177"/>
            <p:cNvSpPr/>
            <p:nvPr/>
          </p:nvSpPr>
          <p:spPr>
            <a:xfrm>
              <a:off x="1137675" y="2895525"/>
              <a:ext cx="685150" cy="284350"/>
            </a:xfrm>
            <a:custGeom>
              <a:avLst/>
              <a:gdLst/>
              <a:ahLst/>
              <a:cxnLst/>
              <a:rect l="l" t="t" r="r" b="b"/>
              <a:pathLst>
                <a:path w="27406" h="11374" extrusionOk="0">
                  <a:moveTo>
                    <a:pt x="21175" y="1"/>
                  </a:moveTo>
                  <a:cubicBezTo>
                    <a:pt x="18163" y="1"/>
                    <a:pt x="15144" y="821"/>
                    <a:pt x="12460" y="2060"/>
                  </a:cubicBezTo>
                  <a:cubicBezTo>
                    <a:pt x="7740" y="4294"/>
                    <a:pt x="3933" y="7818"/>
                    <a:pt x="0" y="11374"/>
                  </a:cubicBezTo>
                  <a:cubicBezTo>
                    <a:pt x="3273" y="10304"/>
                    <a:pt x="6702" y="10178"/>
                    <a:pt x="10100" y="9926"/>
                  </a:cubicBezTo>
                  <a:cubicBezTo>
                    <a:pt x="13372" y="9517"/>
                    <a:pt x="16802" y="9265"/>
                    <a:pt x="19948" y="7944"/>
                  </a:cubicBezTo>
                  <a:cubicBezTo>
                    <a:pt x="22151" y="7157"/>
                    <a:pt x="24259" y="5867"/>
                    <a:pt x="25832" y="3885"/>
                  </a:cubicBezTo>
                  <a:cubicBezTo>
                    <a:pt x="26241" y="3508"/>
                    <a:pt x="27405" y="2060"/>
                    <a:pt x="27154" y="1399"/>
                  </a:cubicBezTo>
                  <a:cubicBezTo>
                    <a:pt x="26871" y="739"/>
                    <a:pt x="25171" y="487"/>
                    <a:pt x="24511" y="361"/>
                  </a:cubicBezTo>
                  <a:cubicBezTo>
                    <a:pt x="23411" y="114"/>
                    <a:pt x="22293" y="1"/>
                    <a:pt x="21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145e7ba5895_0_3177"/>
            <p:cNvSpPr/>
            <p:nvPr/>
          </p:nvSpPr>
          <p:spPr>
            <a:xfrm>
              <a:off x="1137675" y="2913975"/>
              <a:ext cx="678850" cy="265900"/>
            </a:xfrm>
            <a:custGeom>
              <a:avLst/>
              <a:gdLst/>
              <a:ahLst/>
              <a:cxnLst/>
              <a:rect l="l" t="t" r="r" b="b"/>
              <a:pathLst>
                <a:path w="27154" h="10636" extrusionOk="0">
                  <a:moveTo>
                    <a:pt x="15858" y="1"/>
                  </a:moveTo>
                  <a:cubicBezTo>
                    <a:pt x="15732" y="1"/>
                    <a:pt x="15606" y="127"/>
                    <a:pt x="15481" y="127"/>
                  </a:cubicBezTo>
                  <a:lnTo>
                    <a:pt x="18627" y="2770"/>
                  </a:lnTo>
                  <a:cubicBezTo>
                    <a:pt x="17180" y="3147"/>
                    <a:pt x="15858" y="3556"/>
                    <a:pt x="14694" y="3934"/>
                  </a:cubicBezTo>
                  <a:cubicBezTo>
                    <a:pt x="13121" y="4343"/>
                    <a:pt x="11673" y="5003"/>
                    <a:pt x="10226" y="5507"/>
                  </a:cubicBezTo>
                  <a:lnTo>
                    <a:pt x="7080" y="4594"/>
                  </a:lnTo>
                  <a:cubicBezTo>
                    <a:pt x="6954" y="4720"/>
                    <a:pt x="6828" y="4720"/>
                    <a:pt x="6702" y="4846"/>
                  </a:cubicBezTo>
                  <a:lnTo>
                    <a:pt x="9565" y="5790"/>
                  </a:lnTo>
                  <a:cubicBezTo>
                    <a:pt x="5632" y="7489"/>
                    <a:pt x="2108" y="9314"/>
                    <a:pt x="661" y="10101"/>
                  </a:cubicBezTo>
                  <a:cubicBezTo>
                    <a:pt x="535" y="10226"/>
                    <a:pt x="283" y="10510"/>
                    <a:pt x="0" y="10636"/>
                  </a:cubicBezTo>
                  <a:cubicBezTo>
                    <a:pt x="409" y="10636"/>
                    <a:pt x="661" y="10510"/>
                    <a:pt x="913" y="10352"/>
                  </a:cubicBezTo>
                  <a:cubicBezTo>
                    <a:pt x="2895" y="9314"/>
                    <a:pt x="8527" y="6419"/>
                    <a:pt x="14033" y="4469"/>
                  </a:cubicBezTo>
                  <a:lnTo>
                    <a:pt x="14033" y="4469"/>
                  </a:lnTo>
                  <a:lnTo>
                    <a:pt x="11548" y="9062"/>
                  </a:lnTo>
                  <a:cubicBezTo>
                    <a:pt x="11673" y="9062"/>
                    <a:pt x="11799" y="8936"/>
                    <a:pt x="11925" y="8936"/>
                  </a:cubicBezTo>
                  <a:lnTo>
                    <a:pt x="14694" y="4343"/>
                  </a:lnTo>
                  <a:lnTo>
                    <a:pt x="14820" y="4343"/>
                  </a:lnTo>
                  <a:cubicBezTo>
                    <a:pt x="16141" y="3808"/>
                    <a:pt x="17840" y="3430"/>
                    <a:pt x="19539" y="3021"/>
                  </a:cubicBezTo>
                  <a:cubicBezTo>
                    <a:pt x="19948" y="2895"/>
                    <a:pt x="20452" y="2770"/>
                    <a:pt x="20987" y="2644"/>
                  </a:cubicBezTo>
                  <a:lnTo>
                    <a:pt x="20987" y="2644"/>
                  </a:lnTo>
                  <a:lnTo>
                    <a:pt x="18501" y="7741"/>
                  </a:lnTo>
                  <a:cubicBezTo>
                    <a:pt x="18627" y="7741"/>
                    <a:pt x="18879" y="7741"/>
                    <a:pt x="19005" y="7615"/>
                  </a:cubicBezTo>
                  <a:lnTo>
                    <a:pt x="21364" y="2486"/>
                  </a:lnTo>
                  <a:cubicBezTo>
                    <a:pt x="23472" y="1983"/>
                    <a:pt x="25455" y="1448"/>
                    <a:pt x="27154" y="661"/>
                  </a:cubicBezTo>
                  <a:cubicBezTo>
                    <a:pt x="27154" y="536"/>
                    <a:pt x="27028" y="410"/>
                    <a:pt x="27028" y="410"/>
                  </a:cubicBezTo>
                  <a:cubicBezTo>
                    <a:pt x="24668" y="1322"/>
                    <a:pt x="21899" y="1983"/>
                    <a:pt x="19414" y="2644"/>
                  </a:cubicBezTo>
                  <a:lnTo>
                    <a:pt x="19162" y="2644"/>
                  </a:lnTo>
                  <a:lnTo>
                    <a:pt x="15858" y="1"/>
                  </a:ln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9" name="Google Shape;579;g145e7ba5895_0_3177"/>
          <p:cNvGrpSpPr/>
          <p:nvPr/>
        </p:nvGrpSpPr>
        <p:grpSpPr>
          <a:xfrm>
            <a:off x="-8" y="4060069"/>
            <a:ext cx="1070215" cy="1086856"/>
            <a:chOff x="249825" y="1523700"/>
            <a:chExt cx="403550" cy="409825"/>
          </a:xfrm>
        </p:grpSpPr>
        <p:sp>
          <p:nvSpPr>
            <p:cNvPr id="580" name="Google Shape;580;g145e7ba5895_0_3177"/>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145e7ba5895_0_3177"/>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2" name="Google Shape;582;g145e7ba5895_0_3177"/>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583"/>
        <p:cNvGrpSpPr/>
        <p:nvPr/>
      </p:nvGrpSpPr>
      <p:grpSpPr>
        <a:xfrm>
          <a:off x="0" y="0"/>
          <a:ext cx="0" cy="0"/>
          <a:chOff x="0" y="0"/>
          <a:chExt cx="0" cy="0"/>
        </a:xfrm>
      </p:grpSpPr>
      <p:pic>
        <p:nvPicPr>
          <p:cNvPr id="584" name="Google Shape;584;g145e7ba5895_0_3191"/>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585" name="Google Shape;585;g145e7ba5895_0_3191"/>
          <p:cNvGrpSpPr/>
          <p:nvPr/>
        </p:nvGrpSpPr>
        <p:grpSpPr>
          <a:xfrm>
            <a:off x="-87783" y="4235450"/>
            <a:ext cx="894186" cy="908049"/>
            <a:chOff x="249825" y="1523700"/>
            <a:chExt cx="403550" cy="409825"/>
          </a:xfrm>
        </p:grpSpPr>
        <p:sp>
          <p:nvSpPr>
            <p:cNvPr id="586" name="Google Shape;586;g145e7ba5895_0_3191"/>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145e7ba5895_0_3191"/>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8" name="Google Shape;588;g145e7ba5895_0_3191"/>
          <p:cNvGrpSpPr/>
          <p:nvPr/>
        </p:nvGrpSpPr>
        <p:grpSpPr>
          <a:xfrm rot="10800000" flipH="1">
            <a:off x="8512023" y="9"/>
            <a:ext cx="631966" cy="829817"/>
            <a:chOff x="1721550" y="894925"/>
            <a:chExt cx="921905" cy="1210528"/>
          </a:xfrm>
        </p:grpSpPr>
        <p:sp>
          <p:nvSpPr>
            <p:cNvPr id="589" name="Google Shape;589;g145e7ba5895_0_3191"/>
            <p:cNvSpPr/>
            <p:nvPr/>
          </p:nvSpPr>
          <p:spPr>
            <a:xfrm>
              <a:off x="2159665" y="894925"/>
              <a:ext cx="483788" cy="846045"/>
            </a:xfrm>
            <a:custGeom>
              <a:avLst/>
              <a:gdLst/>
              <a:ahLst/>
              <a:cxnLst/>
              <a:rect l="l" t="t" r="r" b="b"/>
              <a:pathLst>
                <a:path w="4343" h="7595" extrusionOk="0">
                  <a:moveTo>
                    <a:pt x="2322" y="1"/>
                  </a:moveTo>
                  <a:cubicBezTo>
                    <a:pt x="2072" y="1"/>
                    <a:pt x="1823" y="83"/>
                    <a:pt x="1574" y="263"/>
                  </a:cubicBezTo>
                  <a:cubicBezTo>
                    <a:pt x="1" y="1427"/>
                    <a:pt x="2109" y="4857"/>
                    <a:pt x="3682" y="6808"/>
                  </a:cubicBezTo>
                  <a:cubicBezTo>
                    <a:pt x="3934" y="7059"/>
                    <a:pt x="4060" y="7342"/>
                    <a:pt x="4343" y="7594"/>
                  </a:cubicBezTo>
                  <a:lnTo>
                    <a:pt x="4343" y="1427"/>
                  </a:lnTo>
                  <a:cubicBezTo>
                    <a:pt x="3657" y="581"/>
                    <a:pt x="2987" y="1"/>
                    <a:pt x="23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145e7ba5895_0_3191"/>
            <p:cNvSpPr/>
            <p:nvPr/>
          </p:nvSpPr>
          <p:spPr>
            <a:xfrm>
              <a:off x="2496188" y="1201037"/>
              <a:ext cx="147264" cy="277039"/>
            </a:xfrm>
            <a:custGeom>
              <a:avLst/>
              <a:gdLst/>
              <a:ahLst/>
              <a:cxnLst/>
              <a:rect l="l" t="t" r="r" b="b"/>
              <a:pathLst>
                <a:path w="1322" h="2487" extrusionOk="0">
                  <a:moveTo>
                    <a:pt x="0" y="1"/>
                  </a:moveTo>
                  <a:lnTo>
                    <a:pt x="0" y="252"/>
                  </a:lnTo>
                  <a:cubicBezTo>
                    <a:pt x="0" y="252"/>
                    <a:pt x="535" y="1322"/>
                    <a:pt x="1322" y="2486"/>
                  </a:cubicBezTo>
                  <a:lnTo>
                    <a:pt x="1322" y="1951"/>
                  </a:lnTo>
                  <a:cubicBezTo>
                    <a:pt x="661" y="913"/>
                    <a:pt x="126" y="127"/>
                    <a:pt x="126" y="127"/>
                  </a:cubicBezTo>
                  <a:cubicBezTo>
                    <a:pt x="126" y="1"/>
                    <a:pt x="126"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145e7ba5895_0_3191"/>
            <p:cNvSpPr/>
            <p:nvPr/>
          </p:nvSpPr>
          <p:spPr>
            <a:xfrm>
              <a:off x="1721550" y="1308979"/>
              <a:ext cx="921905" cy="796474"/>
            </a:xfrm>
            <a:custGeom>
              <a:avLst/>
              <a:gdLst/>
              <a:ahLst/>
              <a:cxnLst/>
              <a:rect l="l" t="t" r="r" b="b"/>
              <a:pathLst>
                <a:path w="8276" h="7150" extrusionOk="0">
                  <a:moveTo>
                    <a:pt x="1969" y="0"/>
                  </a:moveTo>
                  <a:cubicBezTo>
                    <a:pt x="1511" y="0"/>
                    <a:pt x="1142" y="179"/>
                    <a:pt x="913" y="605"/>
                  </a:cubicBezTo>
                  <a:cubicBezTo>
                    <a:pt x="1" y="2304"/>
                    <a:pt x="3273" y="4538"/>
                    <a:pt x="5507" y="5702"/>
                  </a:cubicBezTo>
                  <a:lnTo>
                    <a:pt x="7332" y="6646"/>
                  </a:lnTo>
                  <a:cubicBezTo>
                    <a:pt x="7615" y="6772"/>
                    <a:pt x="7867" y="7024"/>
                    <a:pt x="8119" y="7149"/>
                  </a:cubicBezTo>
                  <a:lnTo>
                    <a:pt x="8276" y="7149"/>
                  </a:lnTo>
                  <a:lnTo>
                    <a:pt x="8276" y="4003"/>
                  </a:lnTo>
                  <a:cubicBezTo>
                    <a:pt x="7741" y="3625"/>
                    <a:pt x="7332" y="3216"/>
                    <a:pt x="7080" y="2965"/>
                  </a:cubicBezTo>
                  <a:cubicBezTo>
                    <a:pt x="5501" y="1597"/>
                    <a:pt x="3338" y="0"/>
                    <a:pt x="19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145e7ba5895_0_3191"/>
            <p:cNvSpPr/>
            <p:nvPr/>
          </p:nvSpPr>
          <p:spPr>
            <a:xfrm>
              <a:off x="2086144" y="1565520"/>
              <a:ext cx="557309" cy="410268"/>
            </a:xfrm>
            <a:custGeom>
              <a:avLst/>
              <a:gdLst/>
              <a:ahLst/>
              <a:cxnLst/>
              <a:rect l="l" t="t" r="r" b="b"/>
              <a:pathLst>
                <a:path w="5003" h="3683" extrusionOk="0">
                  <a:moveTo>
                    <a:pt x="0" y="1"/>
                  </a:moveTo>
                  <a:lnTo>
                    <a:pt x="0" y="127"/>
                  </a:lnTo>
                  <a:cubicBezTo>
                    <a:pt x="283" y="253"/>
                    <a:pt x="3021" y="2361"/>
                    <a:pt x="5003" y="3682"/>
                  </a:cubicBezTo>
                  <a:lnTo>
                    <a:pt x="5003" y="3399"/>
                  </a:lnTo>
                  <a:cubicBezTo>
                    <a:pt x="2895" y="2109"/>
                    <a:pt x="283" y="1"/>
                    <a:pt x="12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3" name="Google Shape;593;g145e7ba5895_0_3191"/>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594" name="Google Shape;594;g145e7ba5895_0_3191"/>
          <p:cNvSpPr txBox="1">
            <a:spLocks noGrp="1"/>
          </p:cNvSpPr>
          <p:nvPr>
            <p:ph type="subTitle" idx="1"/>
          </p:nvPr>
        </p:nvSpPr>
        <p:spPr>
          <a:xfrm>
            <a:off x="720000" y="3949352"/>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95" name="Google Shape;595;g145e7ba5895_0_3191"/>
          <p:cNvSpPr txBox="1">
            <a:spLocks noGrp="1"/>
          </p:cNvSpPr>
          <p:nvPr>
            <p:ph type="subTitle" idx="2"/>
          </p:nvPr>
        </p:nvSpPr>
        <p:spPr>
          <a:xfrm>
            <a:off x="720000" y="3643250"/>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596" name="Google Shape;596;g145e7ba5895_0_3191"/>
          <p:cNvSpPr txBox="1">
            <a:spLocks noGrp="1"/>
          </p:cNvSpPr>
          <p:nvPr>
            <p:ph type="subTitle" idx="3"/>
          </p:nvPr>
        </p:nvSpPr>
        <p:spPr>
          <a:xfrm>
            <a:off x="6189900" y="3949352"/>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97" name="Google Shape;597;g145e7ba5895_0_3191"/>
          <p:cNvSpPr txBox="1">
            <a:spLocks noGrp="1"/>
          </p:cNvSpPr>
          <p:nvPr>
            <p:ph type="subTitle" idx="4"/>
          </p:nvPr>
        </p:nvSpPr>
        <p:spPr>
          <a:xfrm>
            <a:off x="6189900" y="3643250"/>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598" name="Google Shape;598;g145e7ba5895_0_3191"/>
          <p:cNvSpPr txBox="1">
            <a:spLocks noGrp="1"/>
          </p:cNvSpPr>
          <p:nvPr>
            <p:ph type="subTitle" idx="5"/>
          </p:nvPr>
        </p:nvSpPr>
        <p:spPr>
          <a:xfrm>
            <a:off x="3454950" y="3949352"/>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599" name="Google Shape;599;g145e7ba5895_0_3191"/>
          <p:cNvSpPr txBox="1">
            <a:spLocks noGrp="1"/>
          </p:cNvSpPr>
          <p:nvPr>
            <p:ph type="subTitle" idx="6"/>
          </p:nvPr>
        </p:nvSpPr>
        <p:spPr>
          <a:xfrm>
            <a:off x="3454950" y="3643250"/>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600" name="Google Shape;600;g145e7ba5895_0_3191"/>
          <p:cNvSpPr txBox="1">
            <a:spLocks noGrp="1"/>
          </p:cNvSpPr>
          <p:nvPr>
            <p:ph type="subTitle" idx="7"/>
          </p:nvPr>
        </p:nvSpPr>
        <p:spPr>
          <a:xfrm>
            <a:off x="720000" y="2107427"/>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601" name="Google Shape;601;g145e7ba5895_0_3191"/>
          <p:cNvSpPr txBox="1">
            <a:spLocks noGrp="1"/>
          </p:cNvSpPr>
          <p:nvPr>
            <p:ph type="subTitle" idx="8"/>
          </p:nvPr>
        </p:nvSpPr>
        <p:spPr>
          <a:xfrm>
            <a:off x="720000" y="1801325"/>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602" name="Google Shape;602;g145e7ba5895_0_3191"/>
          <p:cNvSpPr txBox="1">
            <a:spLocks noGrp="1"/>
          </p:cNvSpPr>
          <p:nvPr>
            <p:ph type="subTitle" idx="9"/>
          </p:nvPr>
        </p:nvSpPr>
        <p:spPr>
          <a:xfrm>
            <a:off x="6189900" y="2107427"/>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603" name="Google Shape;603;g145e7ba5895_0_3191"/>
          <p:cNvSpPr txBox="1">
            <a:spLocks noGrp="1"/>
          </p:cNvSpPr>
          <p:nvPr>
            <p:ph type="subTitle" idx="13"/>
          </p:nvPr>
        </p:nvSpPr>
        <p:spPr>
          <a:xfrm>
            <a:off x="6189900" y="1801325"/>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604" name="Google Shape;604;g145e7ba5895_0_3191"/>
          <p:cNvSpPr txBox="1">
            <a:spLocks noGrp="1"/>
          </p:cNvSpPr>
          <p:nvPr>
            <p:ph type="subTitle" idx="14"/>
          </p:nvPr>
        </p:nvSpPr>
        <p:spPr>
          <a:xfrm>
            <a:off x="3454950" y="2107427"/>
            <a:ext cx="2234100" cy="621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605" name="Google Shape;605;g145e7ba5895_0_3191"/>
          <p:cNvSpPr txBox="1">
            <a:spLocks noGrp="1"/>
          </p:cNvSpPr>
          <p:nvPr>
            <p:ph type="subTitle" idx="15"/>
          </p:nvPr>
        </p:nvSpPr>
        <p:spPr>
          <a:xfrm>
            <a:off x="3454950" y="1801325"/>
            <a:ext cx="22341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3"/>
        <p:cNvGrpSpPr/>
        <p:nvPr/>
      </p:nvGrpSpPr>
      <p:grpSpPr>
        <a:xfrm>
          <a:off x="0" y="0"/>
          <a:ext cx="0" cy="0"/>
          <a:chOff x="0" y="0"/>
          <a:chExt cx="0" cy="0"/>
        </a:xfrm>
      </p:grpSpPr>
      <p:sp>
        <p:nvSpPr>
          <p:cNvPr id="54" name="Google Shape;54;g10ecc777680_0_4"/>
          <p:cNvSpPr txBox="1">
            <a:spLocks noGrp="1"/>
          </p:cNvSpPr>
          <p:nvPr>
            <p:ph type="ctrTitle"/>
          </p:nvPr>
        </p:nvSpPr>
        <p:spPr>
          <a:xfrm>
            <a:off x="1034300" y="925025"/>
            <a:ext cx="7075500" cy="1159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400"/>
              <a:buNone/>
              <a:defRPr sz="5400"/>
            </a:lvl1pPr>
            <a:lvl2pPr lvl="1" algn="l">
              <a:lnSpc>
                <a:spcPct val="100000"/>
              </a:lnSpc>
              <a:spcBef>
                <a:spcPts val="0"/>
              </a:spcBef>
              <a:spcAft>
                <a:spcPts val="0"/>
              </a:spcAft>
              <a:buSzPts val="5400"/>
              <a:buNone/>
              <a:defRPr sz="5400"/>
            </a:lvl2pPr>
            <a:lvl3pPr lvl="2" algn="l">
              <a:lnSpc>
                <a:spcPct val="100000"/>
              </a:lnSpc>
              <a:spcBef>
                <a:spcPts val="0"/>
              </a:spcBef>
              <a:spcAft>
                <a:spcPts val="0"/>
              </a:spcAft>
              <a:buSzPts val="5400"/>
              <a:buNone/>
              <a:defRPr sz="5400"/>
            </a:lvl3pPr>
            <a:lvl4pPr lvl="3" algn="l">
              <a:lnSpc>
                <a:spcPct val="100000"/>
              </a:lnSpc>
              <a:spcBef>
                <a:spcPts val="0"/>
              </a:spcBef>
              <a:spcAft>
                <a:spcPts val="0"/>
              </a:spcAft>
              <a:buSzPts val="5400"/>
              <a:buNone/>
              <a:defRPr sz="5400"/>
            </a:lvl4pPr>
            <a:lvl5pPr lvl="4" algn="l">
              <a:lnSpc>
                <a:spcPct val="100000"/>
              </a:lnSpc>
              <a:spcBef>
                <a:spcPts val="0"/>
              </a:spcBef>
              <a:spcAft>
                <a:spcPts val="0"/>
              </a:spcAft>
              <a:buSzPts val="5400"/>
              <a:buNone/>
              <a:defRPr sz="5400"/>
            </a:lvl5pPr>
            <a:lvl6pPr lvl="5" algn="l">
              <a:lnSpc>
                <a:spcPct val="100000"/>
              </a:lnSpc>
              <a:spcBef>
                <a:spcPts val="0"/>
              </a:spcBef>
              <a:spcAft>
                <a:spcPts val="0"/>
              </a:spcAft>
              <a:buSzPts val="5400"/>
              <a:buNone/>
              <a:defRPr sz="5400"/>
            </a:lvl6pPr>
            <a:lvl7pPr lvl="6" algn="l">
              <a:lnSpc>
                <a:spcPct val="100000"/>
              </a:lnSpc>
              <a:spcBef>
                <a:spcPts val="0"/>
              </a:spcBef>
              <a:spcAft>
                <a:spcPts val="0"/>
              </a:spcAft>
              <a:buSzPts val="5400"/>
              <a:buNone/>
              <a:defRPr sz="5400"/>
            </a:lvl7pPr>
            <a:lvl8pPr lvl="7" algn="l">
              <a:lnSpc>
                <a:spcPct val="100000"/>
              </a:lnSpc>
              <a:spcBef>
                <a:spcPts val="0"/>
              </a:spcBef>
              <a:spcAft>
                <a:spcPts val="0"/>
              </a:spcAft>
              <a:buSzPts val="5400"/>
              <a:buNone/>
              <a:defRPr sz="5400"/>
            </a:lvl8pPr>
            <a:lvl9pPr lvl="8" algn="l">
              <a:lnSpc>
                <a:spcPct val="100000"/>
              </a:lnSpc>
              <a:spcBef>
                <a:spcPts val="0"/>
              </a:spcBef>
              <a:spcAft>
                <a:spcPts val="0"/>
              </a:spcAft>
              <a:buSzPts val="5400"/>
              <a:buNone/>
              <a:defRPr sz="5400"/>
            </a:lvl9pPr>
          </a:lstStyle>
          <a:p>
            <a:endParaRPr/>
          </a:p>
        </p:txBody>
      </p:sp>
      <p:grpSp>
        <p:nvGrpSpPr>
          <p:cNvPr id="55" name="Google Shape;55;g10ecc777680_0_4"/>
          <p:cNvGrpSpPr/>
          <p:nvPr/>
        </p:nvGrpSpPr>
        <p:grpSpPr>
          <a:xfrm>
            <a:off x="-12656" y="1423414"/>
            <a:ext cx="9155849" cy="3718952"/>
            <a:chOff x="1669785" y="210240"/>
            <a:chExt cx="3861435" cy="1568450"/>
          </a:xfrm>
        </p:grpSpPr>
        <p:sp>
          <p:nvSpPr>
            <p:cNvPr id="56" name="Google Shape;56;g10ecc777680_0_4"/>
            <p:cNvSpPr/>
            <p:nvPr/>
          </p:nvSpPr>
          <p:spPr>
            <a:xfrm>
              <a:off x="1669785" y="210240"/>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g10ecc777680_0_4"/>
            <p:cNvSpPr/>
            <p:nvPr/>
          </p:nvSpPr>
          <p:spPr>
            <a:xfrm>
              <a:off x="1669785" y="939220"/>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0588"/>
                  </a:srgbClr>
                </a:gs>
                <a:gs pos="100000">
                  <a:srgbClr val="FF6A00">
                    <a:alpha val="70588"/>
                  </a:srgbClr>
                </a:gs>
              </a:gsLst>
              <a:lin ang="108014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g10ecc777680_0_4"/>
            <p:cNvSpPr/>
            <p:nvPr/>
          </p:nvSpPr>
          <p:spPr>
            <a:xfrm>
              <a:off x="1670420" y="576000"/>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5294"/>
                  </a:srgbClr>
                </a:gs>
                <a:gs pos="100000">
                  <a:srgbClr val="CC0000">
                    <a:alpha val="56078"/>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606"/>
        <p:cNvGrpSpPr/>
        <p:nvPr/>
      </p:nvGrpSpPr>
      <p:grpSpPr>
        <a:xfrm>
          <a:off x="0" y="0"/>
          <a:ext cx="0" cy="0"/>
          <a:chOff x="0" y="0"/>
          <a:chExt cx="0" cy="0"/>
        </a:xfrm>
      </p:grpSpPr>
      <p:pic>
        <p:nvPicPr>
          <p:cNvPr id="607" name="Google Shape;607;g145e7ba5895_0_321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8" name="Google Shape;608;g145e7ba5895_0_3214"/>
          <p:cNvSpPr/>
          <p:nvPr/>
        </p:nvSpPr>
        <p:spPr>
          <a:xfrm rot="5400000" flipH="1">
            <a:off x="-405916" y="384974"/>
            <a:ext cx="1546487" cy="483295"/>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9" name="Google Shape;609;g145e7ba5895_0_3214"/>
          <p:cNvGrpSpPr/>
          <p:nvPr/>
        </p:nvGrpSpPr>
        <p:grpSpPr>
          <a:xfrm rot="-468401" flipH="1">
            <a:off x="-73422" y="-68814"/>
            <a:ext cx="1328624" cy="551432"/>
            <a:chOff x="1137675" y="2895525"/>
            <a:chExt cx="685150" cy="284350"/>
          </a:xfrm>
        </p:grpSpPr>
        <p:sp>
          <p:nvSpPr>
            <p:cNvPr id="610" name="Google Shape;610;g145e7ba5895_0_3214"/>
            <p:cNvSpPr/>
            <p:nvPr/>
          </p:nvSpPr>
          <p:spPr>
            <a:xfrm>
              <a:off x="1137675" y="2895525"/>
              <a:ext cx="685150" cy="284350"/>
            </a:xfrm>
            <a:custGeom>
              <a:avLst/>
              <a:gdLst/>
              <a:ahLst/>
              <a:cxnLst/>
              <a:rect l="l" t="t" r="r" b="b"/>
              <a:pathLst>
                <a:path w="27406" h="11374" extrusionOk="0">
                  <a:moveTo>
                    <a:pt x="21175" y="1"/>
                  </a:moveTo>
                  <a:cubicBezTo>
                    <a:pt x="18163" y="1"/>
                    <a:pt x="15144" y="821"/>
                    <a:pt x="12460" y="2060"/>
                  </a:cubicBezTo>
                  <a:cubicBezTo>
                    <a:pt x="7740" y="4294"/>
                    <a:pt x="3933" y="7818"/>
                    <a:pt x="0" y="11374"/>
                  </a:cubicBezTo>
                  <a:cubicBezTo>
                    <a:pt x="3273" y="10304"/>
                    <a:pt x="6702" y="10178"/>
                    <a:pt x="10100" y="9926"/>
                  </a:cubicBezTo>
                  <a:cubicBezTo>
                    <a:pt x="13372" y="9517"/>
                    <a:pt x="16802" y="9265"/>
                    <a:pt x="19948" y="7944"/>
                  </a:cubicBezTo>
                  <a:cubicBezTo>
                    <a:pt x="22151" y="7157"/>
                    <a:pt x="24259" y="5867"/>
                    <a:pt x="25832" y="3885"/>
                  </a:cubicBezTo>
                  <a:cubicBezTo>
                    <a:pt x="26241" y="3508"/>
                    <a:pt x="27405" y="2060"/>
                    <a:pt x="27154" y="1399"/>
                  </a:cubicBezTo>
                  <a:cubicBezTo>
                    <a:pt x="26871" y="739"/>
                    <a:pt x="25171" y="487"/>
                    <a:pt x="24511" y="361"/>
                  </a:cubicBezTo>
                  <a:cubicBezTo>
                    <a:pt x="23411" y="114"/>
                    <a:pt x="22293" y="1"/>
                    <a:pt x="21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145e7ba5895_0_3214"/>
            <p:cNvSpPr/>
            <p:nvPr/>
          </p:nvSpPr>
          <p:spPr>
            <a:xfrm>
              <a:off x="1137675" y="2913975"/>
              <a:ext cx="678850" cy="265900"/>
            </a:xfrm>
            <a:custGeom>
              <a:avLst/>
              <a:gdLst/>
              <a:ahLst/>
              <a:cxnLst/>
              <a:rect l="l" t="t" r="r" b="b"/>
              <a:pathLst>
                <a:path w="27154" h="10636" extrusionOk="0">
                  <a:moveTo>
                    <a:pt x="15858" y="1"/>
                  </a:moveTo>
                  <a:cubicBezTo>
                    <a:pt x="15732" y="1"/>
                    <a:pt x="15606" y="127"/>
                    <a:pt x="15481" y="127"/>
                  </a:cubicBezTo>
                  <a:lnTo>
                    <a:pt x="18627" y="2770"/>
                  </a:lnTo>
                  <a:cubicBezTo>
                    <a:pt x="17180" y="3147"/>
                    <a:pt x="15858" y="3556"/>
                    <a:pt x="14694" y="3934"/>
                  </a:cubicBezTo>
                  <a:cubicBezTo>
                    <a:pt x="13121" y="4343"/>
                    <a:pt x="11673" y="5003"/>
                    <a:pt x="10226" y="5507"/>
                  </a:cubicBezTo>
                  <a:lnTo>
                    <a:pt x="7080" y="4594"/>
                  </a:lnTo>
                  <a:cubicBezTo>
                    <a:pt x="6954" y="4720"/>
                    <a:pt x="6828" y="4720"/>
                    <a:pt x="6702" y="4846"/>
                  </a:cubicBezTo>
                  <a:lnTo>
                    <a:pt x="9565" y="5790"/>
                  </a:lnTo>
                  <a:cubicBezTo>
                    <a:pt x="5632" y="7489"/>
                    <a:pt x="2108" y="9314"/>
                    <a:pt x="661" y="10101"/>
                  </a:cubicBezTo>
                  <a:cubicBezTo>
                    <a:pt x="535" y="10226"/>
                    <a:pt x="283" y="10510"/>
                    <a:pt x="0" y="10636"/>
                  </a:cubicBezTo>
                  <a:cubicBezTo>
                    <a:pt x="409" y="10636"/>
                    <a:pt x="661" y="10510"/>
                    <a:pt x="913" y="10352"/>
                  </a:cubicBezTo>
                  <a:cubicBezTo>
                    <a:pt x="2895" y="9314"/>
                    <a:pt x="8527" y="6419"/>
                    <a:pt x="14033" y="4469"/>
                  </a:cubicBezTo>
                  <a:lnTo>
                    <a:pt x="14033" y="4469"/>
                  </a:lnTo>
                  <a:lnTo>
                    <a:pt x="11548" y="9062"/>
                  </a:lnTo>
                  <a:cubicBezTo>
                    <a:pt x="11673" y="9062"/>
                    <a:pt x="11799" y="8936"/>
                    <a:pt x="11925" y="8936"/>
                  </a:cubicBezTo>
                  <a:lnTo>
                    <a:pt x="14694" y="4343"/>
                  </a:lnTo>
                  <a:lnTo>
                    <a:pt x="14820" y="4343"/>
                  </a:lnTo>
                  <a:cubicBezTo>
                    <a:pt x="16141" y="3808"/>
                    <a:pt x="17840" y="3430"/>
                    <a:pt x="19539" y="3021"/>
                  </a:cubicBezTo>
                  <a:cubicBezTo>
                    <a:pt x="19948" y="2895"/>
                    <a:pt x="20452" y="2770"/>
                    <a:pt x="20987" y="2644"/>
                  </a:cubicBezTo>
                  <a:lnTo>
                    <a:pt x="20987" y="2644"/>
                  </a:lnTo>
                  <a:lnTo>
                    <a:pt x="18501" y="7741"/>
                  </a:lnTo>
                  <a:cubicBezTo>
                    <a:pt x="18627" y="7741"/>
                    <a:pt x="18879" y="7741"/>
                    <a:pt x="19005" y="7615"/>
                  </a:cubicBezTo>
                  <a:lnTo>
                    <a:pt x="21364" y="2486"/>
                  </a:lnTo>
                  <a:cubicBezTo>
                    <a:pt x="23472" y="1983"/>
                    <a:pt x="25455" y="1448"/>
                    <a:pt x="27154" y="661"/>
                  </a:cubicBezTo>
                  <a:cubicBezTo>
                    <a:pt x="27154" y="536"/>
                    <a:pt x="27028" y="410"/>
                    <a:pt x="27028" y="410"/>
                  </a:cubicBezTo>
                  <a:cubicBezTo>
                    <a:pt x="24668" y="1322"/>
                    <a:pt x="21899" y="1983"/>
                    <a:pt x="19414" y="2644"/>
                  </a:cubicBezTo>
                  <a:lnTo>
                    <a:pt x="19162" y="2644"/>
                  </a:lnTo>
                  <a:lnTo>
                    <a:pt x="158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2" name="Google Shape;612;g145e7ba5895_0_3214"/>
          <p:cNvGrpSpPr/>
          <p:nvPr/>
        </p:nvGrpSpPr>
        <p:grpSpPr>
          <a:xfrm rot="-9256903" flipH="1">
            <a:off x="-217192" y="-77410"/>
            <a:ext cx="662449" cy="1234794"/>
            <a:chOff x="249825" y="786650"/>
            <a:chExt cx="173875" cy="324100"/>
          </a:xfrm>
        </p:grpSpPr>
        <p:sp>
          <p:nvSpPr>
            <p:cNvPr id="613" name="Google Shape;613;g145e7ba5895_0_3214"/>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g145e7ba5895_0_3214"/>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5" name="Google Shape;615;g145e7ba5895_0_3214"/>
          <p:cNvGrpSpPr/>
          <p:nvPr/>
        </p:nvGrpSpPr>
        <p:grpSpPr>
          <a:xfrm flipH="1">
            <a:off x="7972816" y="3954118"/>
            <a:ext cx="1171183" cy="1189394"/>
            <a:chOff x="249825" y="1523700"/>
            <a:chExt cx="403550" cy="409825"/>
          </a:xfrm>
        </p:grpSpPr>
        <p:sp>
          <p:nvSpPr>
            <p:cNvPr id="616" name="Google Shape;616;g145e7ba5895_0_3214"/>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145e7ba5895_0_3214"/>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8" name="Google Shape;618;g145e7ba5895_0_3214"/>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619" name="Google Shape;619;g145e7ba5895_0_3214"/>
          <p:cNvSpPr txBox="1">
            <a:spLocks noGrp="1"/>
          </p:cNvSpPr>
          <p:nvPr>
            <p:ph type="subTitle" idx="1"/>
          </p:nvPr>
        </p:nvSpPr>
        <p:spPr>
          <a:xfrm>
            <a:off x="720075"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620" name="Google Shape;620;g145e7ba5895_0_3214"/>
          <p:cNvSpPr txBox="1">
            <a:spLocks noGrp="1"/>
          </p:cNvSpPr>
          <p:nvPr>
            <p:ph type="subTitle" idx="2"/>
          </p:nvPr>
        </p:nvSpPr>
        <p:spPr>
          <a:xfrm>
            <a:off x="720075"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621" name="Google Shape;621;g145e7ba5895_0_3214"/>
          <p:cNvSpPr txBox="1">
            <a:spLocks noGrp="1"/>
          </p:cNvSpPr>
          <p:nvPr>
            <p:ph type="subTitle" idx="3"/>
          </p:nvPr>
        </p:nvSpPr>
        <p:spPr>
          <a:xfrm>
            <a:off x="2725695"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622" name="Google Shape;622;g145e7ba5895_0_3214"/>
          <p:cNvSpPr txBox="1">
            <a:spLocks noGrp="1"/>
          </p:cNvSpPr>
          <p:nvPr>
            <p:ph type="subTitle" idx="4"/>
          </p:nvPr>
        </p:nvSpPr>
        <p:spPr>
          <a:xfrm>
            <a:off x="2725695"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623" name="Google Shape;623;g145e7ba5895_0_3214"/>
          <p:cNvSpPr txBox="1">
            <a:spLocks noGrp="1"/>
          </p:cNvSpPr>
          <p:nvPr>
            <p:ph type="subTitle" idx="5"/>
          </p:nvPr>
        </p:nvSpPr>
        <p:spPr>
          <a:xfrm>
            <a:off x="4731315"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624" name="Google Shape;624;g145e7ba5895_0_3214"/>
          <p:cNvSpPr txBox="1">
            <a:spLocks noGrp="1"/>
          </p:cNvSpPr>
          <p:nvPr>
            <p:ph type="subTitle" idx="6"/>
          </p:nvPr>
        </p:nvSpPr>
        <p:spPr>
          <a:xfrm>
            <a:off x="4731315"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625" name="Google Shape;625;g145e7ba5895_0_3214"/>
          <p:cNvSpPr txBox="1">
            <a:spLocks noGrp="1"/>
          </p:cNvSpPr>
          <p:nvPr>
            <p:ph type="subTitle" idx="7"/>
          </p:nvPr>
        </p:nvSpPr>
        <p:spPr>
          <a:xfrm>
            <a:off x="6736949" y="3170775"/>
            <a:ext cx="16872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626" name="Google Shape;626;g145e7ba5895_0_3214"/>
          <p:cNvSpPr txBox="1">
            <a:spLocks noGrp="1"/>
          </p:cNvSpPr>
          <p:nvPr>
            <p:ph type="subTitle" idx="8"/>
          </p:nvPr>
        </p:nvSpPr>
        <p:spPr>
          <a:xfrm>
            <a:off x="6736949" y="2832425"/>
            <a:ext cx="16872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p:cSld name="CUSTOM_7">
    <p:spTree>
      <p:nvGrpSpPr>
        <p:cNvPr id="1" name="Shape 627"/>
        <p:cNvGrpSpPr/>
        <p:nvPr/>
      </p:nvGrpSpPr>
      <p:grpSpPr>
        <a:xfrm>
          <a:off x="0" y="0"/>
          <a:ext cx="0" cy="0"/>
          <a:chOff x="0" y="0"/>
          <a:chExt cx="0" cy="0"/>
        </a:xfrm>
      </p:grpSpPr>
      <p:pic>
        <p:nvPicPr>
          <p:cNvPr id="628" name="Google Shape;628;g145e7ba5895_0_3235"/>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629" name="Google Shape;629;g145e7ba5895_0_3235"/>
          <p:cNvGrpSpPr/>
          <p:nvPr/>
        </p:nvGrpSpPr>
        <p:grpSpPr>
          <a:xfrm rot="10800000">
            <a:off x="8481549" y="-3"/>
            <a:ext cx="662459" cy="655061"/>
            <a:chOff x="1662575" y="1661275"/>
            <a:chExt cx="275325" cy="272250"/>
          </a:xfrm>
        </p:grpSpPr>
        <p:sp>
          <p:nvSpPr>
            <p:cNvPr id="630" name="Google Shape;630;g145e7ba5895_0_3235"/>
            <p:cNvSpPr/>
            <p:nvPr/>
          </p:nvSpPr>
          <p:spPr>
            <a:xfrm>
              <a:off x="1721550" y="1713825"/>
              <a:ext cx="216350" cy="219700"/>
            </a:xfrm>
            <a:custGeom>
              <a:avLst/>
              <a:gdLst/>
              <a:ahLst/>
              <a:cxnLst/>
              <a:rect l="l" t="t" r="r" b="b"/>
              <a:pathLst>
                <a:path w="8654" h="8788" extrusionOk="0">
                  <a:moveTo>
                    <a:pt x="6067" y="1"/>
                  </a:moveTo>
                  <a:cubicBezTo>
                    <a:pt x="4179" y="1"/>
                    <a:pt x="2369" y="3406"/>
                    <a:pt x="1322" y="5641"/>
                  </a:cubicBezTo>
                  <a:cubicBezTo>
                    <a:pt x="788" y="6837"/>
                    <a:pt x="536" y="7749"/>
                    <a:pt x="536" y="7749"/>
                  </a:cubicBezTo>
                  <a:cubicBezTo>
                    <a:pt x="253" y="8127"/>
                    <a:pt x="127" y="8536"/>
                    <a:pt x="1" y="8788"/>
                  </a:cubicBezTo>
                  <a:lnTo>
                    <a:pt x="3147" y="8788"/>
                  </a:lnTo>
                  <a:cubicBezTo>
                    <a:pt x="3682" y="8127"/>
                    <a:pt x="4186" y="7624"/>
                    <a:pt x="4469" y="7089"/>
                  </a:cubicBezTo>
                  <a:cubicBezTo>
                    <a:pt x="6420" y="4729"/>
                    <a:pt x="8654" y="1048"/>
                    <a:pt x="6703" y="135"/>
                  </a:cubicBezTo>
                  <a:cubicBezTo>
                    <a:pt x="6490" y="43"/>
                    <a:pt x="6278" y="1"/>
                    <a:pt x="60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g145e7ba5895_0_3235"/>
            <p:cNvSpPr/>
            <p:nvPr/>
          </p:nvSpPr>
          <p:spPr>
            <a:xfrm>
              <a:off x="1751450" y="1786425"/>
              <a:ext cx="94425" cy="147100"/>
            </a:xfrm>
            <a:custGeom>
              <a:avLst/>
              <a:gdLst/>
              <a:ahLst/>
              <a:cxnLst/>
              <a:rect l="l" t="t" r="r" b="b"/>
              <a:pathLst>
                <a:path w="3777" h="5884" extrusionOk="0">
                  <a:moveTo>
                    <a:pt x="3650" y="0"/>
                  </a:moveTo>
                  <a:cubicBezTo>
                    <a:pt x="3650" y="0"/>
                    <a:pt x="3525" y="0"/>
                    <a:pt x="3525" y="126"/>
                  </a:cubicBezTo>
                  <a:cubicBezTo>
                    <a:pt x="3399" y="252"/>
                    <a:pt x="1291" y="3524"/>
                    <a:pt x="1" y="5884"/>
                  </a:cubicBezTo>
                  <a:lnTo>
                    <a:pt x="378" y="5884"/>
                  </a:lnTo>
                  <a:cubicBezTo>
                    <a:pt x="1574" y="3524"/>
                    <a:pt x="3776" y="252"/>
                    <a:pt x="3776" y="252"/>
                  </a:cubicBezTo>
                  <a:cubicBezTo>
                    <a:pt x="3776" y="126"/>
                    <a:pt x="3776" y="126"/>
                    <a:pt x="36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g145e7ba5895_0_3235"/>
            <p:cNvSpPr/>
            <p:nvPr/>
          </p:nvSpPr>
          <p:spPr>
            <a:xfrm>
              <a:off x="1662575" y="1661275"/>
              <a:ext cx="118000" cy="272250"/>
            </a:xfrm>
            <a:custGeom>
              <a:avLst/>
              <a:gdLst/>
              <a:ahLst/>
              <a:cxnLst/>
              <a:rect l="l" t="t" r="r" b="b"/>
              <a:pathLst>
                <a:path w="4720" h="10890" extrusionOk="0">
                  <a:moveTo>
                    <a:pt x="2518" y="1"/>
                  </a:moveTo>
                  <a:cubicBezTo>
                    <a:pt x="245" y="1"/>
                    <a:pt x="0" y="4508"/>
                    <a:pt x="0" y="7240"/>
                  </a:cubicBezTo>
                  <a:cubicBezTo>
                    <a:pt x="0" y="8530"/>
                    <a:pt x="126" y="9442"/>
                    <a:pt x="126" y="9442"/>
                  </a:cubicBezTo>
                  <a:lnTo>
                    <a:pt x="126" y="10512"/>
                  </a:lnTo>
                  <a:lnTo>
                    <a:pt x="126" y="10890"/>
                  </a:lnTo>
                  <a:lnTo>
                    <a:pt x="2486" y="10890"/>
                  </a:lnTo>
                  <a:cubicBezTo>
                    <a:pt x="2895" y="9726"/>
                    <a:pt x="3272" y="8152"/>
                    <a:pt x="3556" y="7240"/>
                  </a:cubicBezTo>
                  <a:cubicBezTo>
                    <a:pt x="4185" y="4219"/>
                    <a:pt x="4720" y="3"/>
                    <a:pt x="2612" y="3"/>
                  </a:cubicBezTo>
                  <a:cubicBezTo>
                    <a:pt x="2580" y="2"/>
                    <a:pt x="2549" y="1"/>
                    <a:pt x="25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g145e7ba5895_0_3235"/>
            <p:cNvSpPr/>
            <p:nvPr/>
          </p:nvSpPr>
          <p:spPr>
            <a:xfrm>
              <a:off x="1692450" y="1740000"/>
              <a:ext cx="26000" cy="193525"/>
            </a:xfrm>
            <a:custGeom>
              <a:avLst/>
              <a:gdLst/>
              <a:ahLst/>
              <a:cxnLst/>
              <a:rect l="l" t="t" r="r" b="b"/>
              <a:pathLst>
                <a:path w="1040" h="7741" extrusionOk="0">
                  <a:moveTo>
                    <a:pt x="913" y="1"/>
                  </a:moveTo>
                  <a:lnTo>
                    <a:pt x="787" y="158"/>
                  </a:lnTo>
                  <a:cubicBezTo>
                    <a:pt x="787" y="410"/>
                    <a:pt x="127" y="5255"/>
                    <a:pt x="1" y="7741"/>
                  </a:cubicBezTo>
                  <a:lnTo>
                    <a:pt x="252" y="7741"/>
                  </a:lnTo>
                  <a:cubicBezTo>
                    <a:pt x="378" y="5255"/>
                    <a:pt x="1039" y="284"/>
                    <a:pt x="1039" y="284"/>
                  </a:cubicBezTo>
                  <a:cubicBezTo>
                    <a:pt x="1039" y="158"/>
                    <a:pt x="1039" y="158"/>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4" name="Google Shape;634;g145e7ba5895_0_3235"/>
          <p:cNvGrpSpPr/>
          <p:nvPr/>
        </p:nvGrpSpPr>
        <p:grpSpPr>
          <a:xfrm rot="582351">
            <a:off x="7952428" y="-169338"/>
            <a:ext cx="1205789" cy="500397"/>
            <a:chOff x="1137675" y="2895525"/>
            <a:chExt cx="685150" cy="284350"/>
          </a:xfrm>
        </p:grpSpPr>
        <p:sp>
          <p:nvSpPr>
            <p:cNvPr id="635" name="Google Shape;635;g145e7ba5895_0_3235"/>
            <p:cNvSpPr/>
            <p:nvPr/>
          </p:nvSpPr>
          <p:spPr>
            <a:xfrm>
              <a:off x="1137675" y="2895525"/>
              <a:ext cx="685150" cy="284350"/>
            </a:xfrm>
            <a:custGeom>
              <a:avLst/>
              <a:gdLst/>
              <a:ahLst/>
              <a:cxnLst/>
              <a:rect l="l" t="t" r="r" b="b"/>
              <a:pathLst>
                <a:path w="27406" h="11374" extrusionOk="0">
                  <a:moveTo>
                    <a:pt x="21175" y="1"/>
                  </a:moveTo>
                  <a:cubicBezTo>
                    <a:pt x="18163" y="1"/>
                    <a:pt x="15144" y="821"/>
                    <a:pt x="12460" y="2060"/>
                  </a:cubicBezTo>
                  <a:cubicBezTo>
                    <a:pt x="7740" y="4294"/>
                    <a:pt x="3933" y="7818"/>
                    <a:pt x="0" y="11374"/>
                  </a:cubicBezTo>
                  <a:cubicBezTo>
                    <a:pt x="3273" y="10304"/>
                    <a:pt x="6702" y="10178"/>
                    <a:pt x="10100" y="9926"/>
                  </a:cubicBezTo>
                  <a:cubicBezTo>
                    <a:pt x="13372" y="9517"/>
                    <a:pt x="16802" y="9265"/>
                    <a:pt x="19948" y="7944"/>
                  </a:cubicBezTo>
                  <a:cubicBezTo>
                    <a:pt x="22151" y="7157"/>
                    <a:pt x="24259" y="5867"/>
                    <a:pt x="25832" y="3885"/>
                  </a:cubicBezTo>
                  <a:cubicBezTo>
                    <a:pt x="26241" y="3508"/>
                    <a:pt x="27405" y="2060"/>
                    <a:pt x="27154" y="1399"/>
                  </a:cubicBezTo>
                  <a:cubicBezTo>
                    <a:pt x="26871" y="739"/>
                    <a:pt x="25171" y="487"/>
                    <a:pt x="24511" y="361"/>
                  </a:cubicBezTo>
                  <a:cubicBezTo>
                    <a:pt x="23411" y="114"/>
                    <a:pt x="22293" y="1"/>
                    <a:pt x="21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g145e7ba5895_0_3235"/>
            <p:cNvSpPr/>
            <p:nvPr/>
          </p:nvSpPr>
          <p:spPr>
            <a:xfrm>
              <a:off x="1137675" y="2913975"/>
              <a:ext cx="678850" cy="265900"/>
            </a:xfrm>
            <a:custGeom>
              <a:avLst/>
              <a:gdLst/>
              <a:ahLst/>
              <a:cxnLst/>
              <a:rect l="l" t="t" r="r" b="b"/>
              <a:pathLst>
                <a:path w="27154" h="10636" extrusionOk="0">
                  <a:moveTo>
                    <a:pt x="15858" y="1"/>
                  </a:moveTo>
                  <a:cubicBezTo>
                    <a:pt x="15732" y="1"/>
                    <a:pt x="15606" y="127"/>
                    <a:pt x="15481" y="127"/>
                  </a:cubicBezTo>
                  <a:lnTo>
                    <a:pt x="18627" y="2770"/>
                  </a:lnTo>
                  <a:cubicBezTo>
                    <a:pt x="17180" y="3147"/>
                    <a:pt x="15858" y="3556"/>
                    <a:pt x="14694" y="3934"/>
                  </a:cubicBezTo>
                  <a:cubicBezTo>
                    <a:pt x="13121" y="4343"/>
                    <a:pt x="11673" y="5003"/>
                    <a:pt x="10226" y="5507"/>
                  </a:cubicBezTo>
                  <a:lnTo>
                    <a:pt x="7080" y="4594"/>
                  </a:lnTo>
                  <a:cubicBezTo>
                    <a:pt x="6954" y="4720"/>
                    <a:pt x="6828" y="4720"/>
                    <a:pt x="6702" y="4846"/>
                  </a:cubicBezTo>
                  <a:lnTo>
                    <a:pt x="9565" y="5790"/>
                  </a:lnTo>
                  <a:cubicBezTo>
                    <a:pt x="5632" y="7489"/>
                    <a:pt x="2108" y="9314"/>
                    <a:pt x="661" y="10101"/>
                  </a:cubicBezTo>
                  <a:cubicBezTo>
                    <a:pt x="535" y="10226"/>
                    <a:pt x="283" y="10510"/>
                    <a:pt x="0" y="10636"/>
                  </a:cubicBezTo>
                  <a:cubicBezTo>
                    <a:pt x="409" y="10636"/>
                    <a:pt x="661" y="10510"/>
                    <a:pt x="913" y="10352"/>
                  </a:cubicBezTo>
                  <a:cubicBezTo>
                    <a:pt x="2895" y="9314"/>
                    <a:pt x="8527" y="6419"/>
                    <a:pt x="14033" y="4469"/>
                  </a:cubicBezTo>
                  <a:lnTo>
                    <a:pt x="14033" y="4469"/>
                  </a:lnTo>
                  <a:lnTo>
                    <a:pt x="11548" y="9062"/>
                  </a:lnTo>
                  <a:cubicBezTo>
                    <a:pt x="11673" y="9062"/>
                    <a:pt x="11799" y="8936"/>
                    <a:pt x="11925" y="8936"/>
                  </a:cubicBezTo>
                  <a:lnTo>
                    <a:pt x="14694" y="4343"/>
                  </a:lnTo>
                  <a:lnTo>
                    <a:pt x="14820" y="4343"/>
                  </a:lnTo>
                  <a:cubicBezTo>
                    <a:pt x="16141" y="3808"/>
                    <a:pt x="17840" y="3430"/>
                    <a:pt x="19539" y="3021"/>
                  </a:cubicBezTo>
                  <a:cubicBezTo>
                    <a:pt x="19948" y="2895"/>
                    <a:pt x="20452" y="2770"/>
                    <a:pt x="20987" y="2644"/>
                  </a:cubicBezTo>
                  <a:lnTo>
                    <a:pt x="20987" y="2644"/>
                  </a:lnTo>
                  <a:lnTo>
                    <a:pt x="18501" y="7741"/>
                  </a:lnTo>
                  <a:cubicBezTo>
                    <a:pt x="18627" y="7741"/>
                    <a:pt x="18879" y="7741"/>
                    <a:pt x="19005" y="7615"/>
                  </a:cubicBezTo>
                  <a:lnTo>
                    <a:pt x="21364" y="2486"/>
                  </a:lnTo>
                  <a:cubicBezTo>
                    <a:pt x="23472" y="1983"/>
                    <a:pt x="25455" y="1448"/>
                    <a:pt x="27154" y="661"/>
                  </a:cubicBezTo>
                  <a:cubicBezTo>
                    <a:pt x="27154" y="536"/>
                    <a:pt x="27028" y="410"/>
                    <a:pt x="27028" y="410"/>
                  </a:cubicBezTo>
                  <a:cubicBezTo>
                    <a:pt x="24668" y="1322"/>
                    <a:pt x="21899" y="1983"/>
                    <a:pt x="19414" y="2644"/>
                  </a:cubicBezTo>
                  <a:lnTo>
                    <a:pt x="19162" y="2644"/>
                  </a:lnTo>
                  <a:lnTo>
                    <a:pt x="15858" y="1"/>
                  </a:lnTo>
                  <a:close/>
                </a:path>
              </a:pathLst>
            </a:custGeom>
            <a:solidFill>
              <a:srgbClr val="B7A8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7" name="Google Shape;637;g145e7ba5895_0_3235"/>
          <p:cNvGrpSpPr/>
          <p:nvPr/>
        </p:nvGrpSpPr>
        <p:grpSpPr>
          <a:xfrm>
            <a:off x="-8" y="4060069"/>
            <a:ext cx="1070215" cy="1086856"/>
            <a:chOff x="249825" y="1523700"/>
            <a:chExt cx="403550" cy="409825"/>
          </a:xfrm>
        </p:grpSpPr>
        <p:sp>
          <p:nvSpPr>
            <p:cNvPr id="638" name="Google Shape;638;g145e7ba5895_0_3235"/>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g145e7ba5895_0_3235"/>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0" name="Google Shape;640;g145e7ba5895_0_3235"/>
          <p:cNvSpPr txBox="1">
            <a:spLocks noGrp="1"/>
          </p:cNvSpPr>
          <p:nvPr>
            <p:ph type="subTitle" idx="1"/>
          </p:nvPr>
        </p:nvSpPr>
        <p:spPr>
          <a:xfrm>
            <a:off x="897000" y="1707463"/>
            <a:ext cx="3226800" cy="23604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400"/>
              <a:buChar char="●"/>
              <a:defRPr sz="1400"/>
            </a:lvl1pPr>
            <a:lvl2pPr lvl="1" algn="ctr">
              <a:lnSpc>
                <a:spcPct val="100000"/>
              </a:lnSpc>
              <a:spcBef>
                <a:spcPts val="0"/>
              </a:spcBef>
              <a:spcAft>
                <a:spcPts val="0"/>
              </a:spcAft>
              <a:buSzPts val="2400"/>
              <a:buChar char="○"/>
              <a:defRPr/>
            </a:lvl2pPr>
            <a:lvl3pPr lvl="2" algn="ctr">
              <a:lnSpc>
                <a:spcPct val="100000"/>
              </a:lnSpc>
              <a:spcBef>
                <a:spcPts val="0"/>
              </a:spcBef>
              <a:spcAft>
                <a:spcPts val="0"/>
              </a:spcAft>
              <a:buSzPts val="2400"/>
              <a:buChar char="■"/>
              <a:defRPr/>
            </a:lvl3pPr>
            <a:lvl4pPr lvl="3" algn="ctr">
              <a:lnSpc>
                <a:spcPct val="100000"/>
              </a:lnSpc>
              <a:spcBef>
                <a:spcPts val="0"/>
              </a:spcBef>
              <a:spcAft>
                <a:spcPts val="0"/>
              </a:spcAft>
              <a:buSzPts val="2400"/>
              <a:buChar char="●"/>
              <a:defRPr/>
            </a:lvl4pPr>
            <a:lvl5pPr lvl="4" algn="ctr">
              <a:lnSpc>
                <a:spcPct val="100000"/>
              </a:lnSpc>
              <a:spcBef>
                <a:spcPts val="0"/>
              </a:spcBef>
              <a:spcAft>
                <a:spcPts val="0"/>
              </a:spcAft>
              <a:buSzPts val="2400"/>
              <a:buChar char="○"/>
              <a:defRPr/>
            </a:lvl5pPr>
            <a:lvl6pPr lvl="5" algn="ctr">
              <a:lnSpc>
                <a:spcPct val="100000"/>
              </a:lnSpc>
              <a:spcBef>
                <a:spcPts val="0"/>
              </a:spcBef>
              <a:spcAft>
                <a:spcPts val="0"/>
              </a:spcAft>
              <a:buSzPts val="2400"/>
              <a:buChar char="■"/>
              <a:defRPr/>
            </a:lvl6pPr>
            <a:lvl7pPr lvl="6" algn="ctr">
              <a:lnSpc>
                <a:spcPct val="100000"/>
              </a:lnSpc>
              <a:spcBef>
                <a:spcPts val="0"/>
              </a:spcBef>
              <a:spcAft>
                <a:spcPts val="0"/>
              </a:spcAft>
              <a:buSzPts val="2400"/>
              <a:buChar char="●"/>
              <a:defRPr/>
            </a:lvl7pPr>
            <a:lvl8pPr lvl="7" algn="ctr">
              <a:lnSpc>
                <a:spcPct val="100000"/>
              </a:lnSpc>
              <a:spcBef>
                <a:spcPts val="0"/>
              </a:spcBef>
              <a:spcAft>
                <a:spcPts val="0"/>
              </a:spcAft>
              <a:buSzPts val="2400"/>
              <a:buChar char="○"/>
              <a:defRPr/>
            </a:lvl8pPr>
            <a:lvl9pPr lvl="8" algn="ctr">
              <a:lnSpc>
                <a:spcPct val="100000"/>
              </a:lnSpc>
              <a:spcBef>
                <a:spcPts val="0"/>
              </a:spcBef>
              <a:spcAft>
                <a:spcPts val="0"/>
              </a:spcAft>
              <a:buSzPts val="2400"/>
              <a:buChar char="■"/>
              <a:defRPr/>
            </a:lvl9pPr>
          </a:lstStyle>
          <a:p>
            <a:endParaRPr/>
          </a:p>
        </p:txBody>
      </p:sp>
      <p:sp>
        <p:nvSpPr>
          <p:cNvPr id="641" name="Google Shape;641;g145e7ba5895_0_3235"/>
          <p:cNvSpPr txBox="1">
            <a:spLocks noGrp="1"/>
          </p:cNvSpPr>
          <p:nvPr>
            <p:ph type="subTitle" idx="2"/>
          </p:nvPr>
        </p:nvSpPr>
        <p:spPr>
          <a:xfrm>
            <a:off x="5020200" y="1707288"/>
            <a:ext cx="3226800" cy="23604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chemeClr val="dk1"/>
              </a:buClr>
              <a:buSzPts val="2400"/>
              <a:buChar char="●"/>
              <a:defRPr sz="1400"/>
            </a:lvl1pPr>
            <a:lvl2pPr lvl="1" algn="ctr">
              <a:lnSpc>
                <a:spcPct val="100000"/>
              </a:lnSpc>
              <a:spcBef>
                <a:spcPts val="0"/>
              </a:spcBef>
              <a:spcAft>
                <a:spcPts val="0"/>
              </a:spcAft>
              <a:buSzPts val="2400"/>
              <a:buChar char="○"/>
              <a:defRPr/>
            </a:lvl2pPr>
            <a:lvl3pPr lvl="2" algn="ctr">
              <a:lnSpc>
                <a:spcPct val="100000"/>
              </a:lnSpc>
              <a:spcBef>
                <a:spcPts val="0"/>
              </a:spcBef>
              <a:spcAft>
                <a:spcPts val="0"/>
              </a:spcAft>
              <a:buSzPts val="2400"/>
              <a:buChar char="■"/>
              <a:defRPr/>
            </a:lvl3pPr>
            <a:lvl4pPr lvl="3" algn="ctr">
              <a:lnSpc>
                <a:spcPct val="100000"/>
              </a:lnSpc>
              <a:spcBef>
                <a:spcPts val="0"/>
              </a:spcBef>
              <a:spcAft>
                <a:spcPts val="0"/>
              </a:spcAft>
              <a:buSzPts val="2400"/>
              <a:buChar char="●"/>
              <a:defRPr/>
            </a:lvl4pPr>
            <a:lvl5pPr lvl="4" algn="ctr">
              <a:lnSpc>
                <a:spcPct val="100000"/>
              </a:lnSpc>
              <a:spcBef>
                <a:spcPts val="0"/>
              </a:spcBef>
              <a:spcAft>
                <a:spcPts val="0"/>
              </a:spcAft>
              <a:buSzPts val="2400"/>
              <a:buChar char="○"/>
              <a:defRPr/>
            </a:lvl5pPr>
            <a:lvl6pPr lvl="5" algn="ctr">
              <a:lnSpc>
                <a:spcPct val="100000"/>
              </a:lnSpc>
              <a:spcBef>
                <a:spcPts val="0"/>
              </a:spcBef>
              <a:spcAft>
                <a:spcPts val="0"/>
              </a:spcAft>
              <a:buSzPts val="2400"/>
              <a:buChar char="■"/>
              <a:defRPr/>
            </a:lvl6pPr>
            <a:lvl7pPr lvl="6" algn="ctr">
              <a:lnSpc>
                <a:spcPct val="100000"/>
              </a:lnSpc>
              <a:spcBef>
                <a:spcPts val="0"/>
              </a:spcBef>
              <a:spcAft>
                <a:spcPts val="0"/>
              </a:spcAft>
              <a:buSzPts val="2400"/>
              <a:buChar char="●"/>
              <a:defRPr/>
            </a:lvl7pPr>
            <a:lvl8pPr lvl="7" algn="ctr">
              <a:lnSpc>
                <a:spcPct val="100000"/>
              </a:lnSpc>
              <a:spcBef>
                <a:spcPts val="0"/>
              </a:spcBef>
              <a:spcAft>
                <a:spcPts val="0"/>
              </a:spcAft>
              <a:buSzPts val="2400"/>
              <a:buChar char="○"/>
              <a:defRPr/>
            </a:lvl8pPr>
            <a:lvl9pPr lvl="8" algn="ctr">
              <a:lnSpc>
                <a:spcPct val="100000"/>
              </a:lnSpc>
              <a:spcBef>
                <a:spcPts val="0"/>
              </a:spcBef>
              <a:spcAft>
                <a:spcPts val="0"/>
              </a:spcAft>
              <a:buSzPts val="2400"/>
              <a:buChar char="■"/>
              <a:defRPr/>
            </a:lvl9pPr>
          </a:lstStyle>
          <a:p>
            <a:endParaRPr/>
          </a:p>
        </p:txBody>
      </p:sp>
      <p:sp>
        <p:nvSpPr>
          <p:cNvPr id="642" name="Google Shape;642;g145e7ba5895_0_3235"/>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43"/>
        <p:cNvGrpSpPr/>
        <p:nvPr/>
      </p:nvGrpSpPr>
      <p:grpSpPr>
        <a:xfrm>
          <a:off x="0" y="0"/>
          <a:ext cx="0" cy="0"/>
          <a:chOff x="0" y="0"/>
          <a:chExt cx="0" cy="0"/>
        </a:xfrm>
      </p:grpSpPr>
      <p:sp>
        <p:nvSpPr>
          <p:cNvPr id="644" name="Google Shape;644;g145e7ba5895_0_3251"/>
          <p:cNvSpPr txBox="1">
            <a:spLocks noGrp="1"/>
          </p:cNvSpPr>
          <p:nvPr>
            <p:ph type="body" idx="1"/>
          </p:nvPr>
        </p:nvSpPr>
        <p:spPr>
          <a:xfrm>
            <a:off x="256494" y="2494609"/>
            <a:ext cx="5661600" cy="1234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20"/>
              </a:spcBef>
              <a:spcAft>
                <a:spcPts val="0"/>
              </a:spcAft>
              <a:buClr>
                <a:schemeClr val="dk1"/>
              </a:buClr>
              <a:buSzPts val="3600"/>
              <a:buNone/>
              <a:defRPr sz="3600" b="1">
                <a:solidFill>
                  <a:schemeClr val="dk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645" name="Google Shape;645;g145e7ba5895_0_3251"/>
          <p:cNvGrpSpPr/>
          <p:nvPr/>
        </p:nvGrpSpPr>
        <p:grpSpPr>
          <a:xfrm>
            <a:off x="3389891" y="4862023"/>
            <a:ext cx="1874479" cy="238727"/>
            <a:chOff x="3519449" y="4886156"/>
            <a:chExt cx="1874479" cy="238727"/>
          </a:xfrm>
        </p:grpSpPr>
        <p:sp>
          <p:nvSpPr>
            <p:cNvPr id="646" name="Google Shape;646;g145e7ba5895_0_3251"/>
            <p:cNvSpPr txBox="1"/>
            <p:nvPr/>
          </p:nvSpPr>
          <p:spPr>
            <a:xfrm>
              <a:off x="3519449" y="4886156"/>
              <a:ext cx="1050600" cy="16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Helvetica Neue"/>
                  <a:ea typeface="Helvetica Neue"/>
                  <a:cs typeface="Helvetica Neue"/>
                  <a:sym typeface="Helvetica Neue"/>
                </a:rPr>
                <a:t>Powered by</a:t>
              </a:r>
              <a:endParaRPr sz="800" b="0" i="0" u="none" strike="noStrike" cap="none">
                <a:solidFill>
                  <a:srgbClr val="FFFFFF"/>
                </a:solidFill>
                <a:latin typeface="Helvetica Neue"/>
                <a:ea typeface="Helvetica Neue"/>
                <a:cs typeface="Helvetica Neue"/>
                <a:sym typeface="Helvetica Neue"/>
              </a:endParaRPr>
            </a:p>
          </p:txBody>
        </p:sp>
        <p:pic>
          <p:nvPicPr>
            <p:cNvPr id="647" name="Google Shape;647;g145e7ba5895_0_3251" descr="sm_logo_reversed1color.png"/>
            <p:cNvPicPr preferRelativeResize="0"/>
            <p:nvPr/>
          </p:nvPicPr>
          <p:blipFill rotWithShape="1">
            <a:blip r:embed="rId2">
              <a:alphaModFix/>
            </a:blip>
            <a:srcRect/>
            <a:stretch/>
          </p:blipFill>
          <p:spPr>
            <a:xfrm>
              <a:off x="4284796" y="4895292"/>
              <a:ext cx="1109132" cy="229591"/>
            </a:xfrm>
            <a:prstGeom prst="rect">
              <a:avLst/>
            </a:prstGeom>
            <a:noFill/>
            <a:ln>
              <a:noFill/>
            </a:ln>
          </p:spPr>
        </p:pic>
      </p:grpSp>
      <p:sp>
        <p:nvSpPr>
          <p:cNvPr id="648" name="Google Shape;648;g145e7ba5895_0_3251"/>
          <p:cNvSpPr txBox="1">
            <a:spLocks noGrp="1"/>
          </p:cNvSpPr>
          <p:nvPr>
            <p:ph type="body" idx="2"/>
          </p:nvPr>
        </p:nvSpPr>
        <p:spPr>
          <a:xfrm>
            <a:off x="257175" y="3732517"/>
            <a:ext cx="3897300" cy="37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sponse Summary Slide">
  <p:cSld name="Response Summary Slide">
    <p:spTree>
      <p:nvGrpSpPr>
        <p:cNvPr id="1" name="Shape 649"/>
        <p:cNvGrpSpPr/>
        <p:nvPr/>
      </p:nvGrpSpPr>
      <p:grpSpPr>
        <a:xfrm>
          <a:off x="0" y="0"/>
          <a:ext cx="0" cy="0"/>
          <a:chOff x="0" y="0"/>
          <a:chExt cx="0" cy="0"/>
        </a:xfrm>
      </p:grpSpPr>
      <p:sp>
        <p:nvSpPr>
          <p:cNvPr id="650" name="Google Shape;650;g145e7ba5895_0_3257"/>
          <p:cNvSpPr txBox="1">
            <a:spLocks noGrp="1"/>
          </p:cNvSpPr>
          <p:nvPr>
            <p:ph type="sldNum" idx="12"/>
          </p:nvPr>
        </p:nvSpPr>
        <p:spPr>
          <a:xfrm>
            <a:off x="8329705" y="4819820"/>
            <a:ext cx="663000" cy="27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
        <p:nvSpPr>
          <p:cNvPr id="651" name="Google Shape;651;g145e7ba5895_0_3257"/>
          <p:cNvSpPr txBox="1">
            <a:spLocks noGrp="1"/>
          </p:cNvSpPr>
          <p:nvPr>
            <p:ph type="body" idx="1"/>
          </p:nvPr>
        </p:nvSpPr>
        <p:spPr>
          <a:xfrm>
            <a:off x="204788" y="3880918"/>
            <a:ext cx="4576500" cy="350700"/>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320"/>
              </a:spcBef>
              <a:spcAft>
                <a:spcPts val="0"/>
              </a:spcAft>
              <a:buClr>
                <a:srgbClr val="7F7F7F"/>
              </a:buClr>
              <a:buSzPts val="1600"/>
              <a:buChar char="◦"/>
              <a:defRPr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2" name="Google Shape;652;g145e7ba5895_0_3257"/>
          <p:cNvSpPr txBox="1">
            <a:spLocks noGrp="1"/>
          </p:cNvSpPr>
          <p:nvPr>
            <p:ph type="title"/>
          </p:nvPr>
        </p:nvSpPr>
        <p:spPr>
          <a:xfrm>
            <a:off x="204788" y="2469270"/>
            <a:ext cx="8229600" cy="857400"/>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53" name="Google Shape;653;g145e7ba5895_0_3257"/>
          <p:cNvSpPr txBox="1">
            <a:spLocks noGrp="1"/>
          </p:cNvSpPr>
          <p:nvPr>
            <p:ph type="body" idx="2"/>
          </p:nvPr>
        </p:nvSpPr>
        <p:spPr>
          <a:xfrm>
            <a:off x="204788" y="3166774"/>
            <a:ext cx="3859200" cy="281100"/>
          </a:xfrm>
          <a:prstGeom prst="rect">
            <a:avLst/>
          </a:prstGeom>
          <a:noFill/>
          <a:ln>
            <a:noFill/>
          </a:ln>
        </p:spPr>
        <p:txBody>
          <a:bodyPr spcFirstLastPara="1" wrap="square" lIns="0" tIns="45700" rIns="91425" bIns="45700" anchor="t" anchorCtr="0">
            <a:noAutofit/>
          </a:bodyPr>
          <a:lstStyle>
            <a:lvl1pPr marL="457200" lvl="0" indent="-342900" algn="l">
              <a:lnSpc>
                <a:spcPct val="100000"/>
              </a:lnSpc>
              <a:spcBef>
                <a:spcPts val="360"/>
              </a:spcBef>
              <a:spcAft>
                <a:spcPts val="0"/>
              </a:spcAft>
              <a:buClr>
                <a:srgbClr val="7F7F7F"/>
              </a:buClr>
              <a:buSzPts val="1800"/>
              <a:buChar char="◦"/>
              <a:defRPr/>
            </a:lvl1pPr>
            <a:lvl2pPr marL="914400" lvl="1" indent="-228600" algn="l">
              <a:lnSpc>
                <a:spcPct val="100000"/>
              </a:lnSpc>
              <a:spcBef>
                <a:spcPts val="320"/>
              </a:spcBef>
              <a:spcAft>
                <a:spcPts val="0"/>
              </a:spcAft>
              <a:buClr>
                <a:srgbClr val="7F7F7F"/>
              </a:buClr>
              <a:buSzPts val="1600"/>
              <a:buNone/>
              <a:defRPr sz="1600">
                <a:solidFill>
                  <a:srgbClr val="7F7F7F"/>
                </a:solidFill>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4" name="Google Shape;654;g145e7ba5895_0_3257"/>
          <p:cNvSpPr txBox="1">
            <a:spLocks noGrp="1"/>
          </p:cNvSpPr>
          <p:nvPr>
            <p:ph type="body" idx="3"/>
          </p:nvPr>
        </p:nvSpPr>
        <p:spPr>
          <a:xfrm>
            <a:off x="204788" y="4274702"/>
            <a:ext cx="4576500" cy="350700"/>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320"/>
              </a:spcBef>
              <a:spcAft>
                <a:spcPts val="0"/>
              </a:spcAft>
              <a:buClr>
                <a:srgbClr val="7F7F7F"/>
              </a:buClr>
              <a:buSzPts val="1600"/>
              <a:buChar char="◦"/>
              <a:defRPr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655"/>
        <p:cNvGrpSpPr/>
        <p:nvPr/>
      </p:nvGrpSpPr>
      <p:grpSpPr>
        <a:xfrm>
          <a:off x="0" y="0"/>
          <a:ext cx="0" cy="0"/>
          <a:chOff x="0" y="0"/>
          <a:chExt cx="0" cy="0"/>
        </a:xfrm>
      </p:grpSpPr>
      <p:sp>
        <p:nvSpPr>
          <p:cNvPr id="656" name="Google Shape;656;g145e7ba5895_0_3263"/>
          <p:cNvSpPr txBox="1">
            <a:spLocks noGrp="1"/>
          </p:cNvSpPr>
          <p:nvPr>
            <p:ph type="title"/>
          </p:nvPr>
        </p:nvSpPr>
        <p:spPr>
          <a:xfrm>
            <a:off x="115136" y="333381"/>
            <a:ext cx="8229600" cy="391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57" name="Google Shape;657;g145e7ba5895_0_3263"/>
          <p:cNvSpPr txBox="1">
            <a:spLocks noGrp="1"/>
          </p:cNvSpPr>
          <p:nvPr>
            <p:ph type="body" idx="1"/>
          </p:nvPr>
        </p:nvSpPr>
        <p:spPr>
          <a:xfrm>
            <a:off x="115136" y="736649"/>
            <a:ext cx="5332500" cy="249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8" name="Google Shape;658;g145e7ba5895_0_3263"/>
          <p:cNvSpPr txBox="1">
            <a:spLocks noGrp="1"/>
          </p:cNvSpPr>
          <p:nvPr>
            <p:ph type="sldNum" idx="12"/>
          </p:nvPr>
        </p:nvSpPr>
        <p:spPr>
          <a:xfrm>
            <a:off x="8367076" y="4815076"/>
            <a:ext cx="626100" cy="27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659"/>
        <p:cNvGrpSpPr/>
        <p:nvPr/>
      </p:nvGrpSpPr>
      <p:grpSpPr>
        <a:xfrm>
          <a:off x="0" y="0"/>
          <a:ext cx="0" cy="0"/>
          <a:chOff x="0" y="0"/>
          <a:chExt cx="0" cy="0"/>
        </a:xfrm>
      </p:grpSpPr>
      <p:sp>
        <p:nvSpPr>
          <p:cNvPr id="660" name="Google Shape;660;g145e7ba5895_0_3267"/>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61" name="Google Shape;661;g145e7ba5895_0_3267"/>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62" name="Google Shape;662;g145e7ba5895_0_3267"/>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9"/>
        <p:cNvGrpSpPr/>
        <p:nvPr/>
      </p:nvGrpSpPr>
      <p:grpSpPr>
        <a:xfrm>
          <a:off x="0" y="0"/>
          <a:ext cx="0" cy="0"/>
          <a:chOff x="0" y="0"/>
          <a:chExt cx="0" cy="0"/>
        </a:xfrm>
      </p:grpSpPr>
      <p:sp>
        <p:nvSpPr>
          <p:cNvPr id="60" name="Google Shape;60;g10ecc777680_0_33"/>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g10ecc777680_0_33"/>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0588"/>
                </a:srgbClr>
              </a:gs>
              <a:gs pos="100000">
                <a:srgbClr val="FF6A00">
                  <a:alpha val="70588"/>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g10ecc777680_0_33"/>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5294"/>
                </a:srgbClr>
              </a:gs>
              <a:gs pos="100000">
                <a:srgbClr val="CC0000">
                  <a:alpha val="56078"/>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g10ecc777680_0_33"/>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4" name="Google Shape;64;g10ecc777680_0_33"/>
          <p:cNvSpPr txBox="1">
            <a:spLocks noGrp="1"/>
          </p:cNvSpPr>
          <p:nvPr>
            <p:ph type="body" idx="1"/>
          </p:nvPr>
        </p:nvSpPr>
        <p:spPr>
          <a:xfrm>
            <a:off x="737850" y="1475700"/>
            <a:ext cx="2891700" cy="29367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65" name="Google Shape;65;g10ecc777680_0_33"/>
          <p:cNvSpPr txBox="1">
            <a:spLocks noGrp="1"/>
          </p:cNvSpPr>
          <p:nvPr>
            <p:ph type="body" idx="2"/>
          </p:nvPr>
        </p:nvSpPr>
        <p:spPr>
          <a:xfrm>
            <a:off x="3955979" y="1475700"/>
            <a:ext cx="2891700" cy="29367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66" name="Google Shape;66;g10ecc777680_0_3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7"/>
        <p:cNvGrpSpPr/>
        <p:nvPr/>
      </p:nvGrpSpPr>
      <p:grpSpPr>
        <a:xfrm>
          <a:off x="0" y="0"/>
          <a:ext cx="0" cy="0"/>
          <a:chOff x="0" y="0"/>
          <a:chExt cx="0" cy="0"/>
        </a:xfrm>
      </p:grpSpPr>
      <p:sp>
        <p:nvSpPr>
          <p:cNvPr id="68" name="Google Shape;68;g10ecc777680_0_41"/>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g10ecc777680_0_41"/>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0588"/>
                </a:srgbClr>
              </a:gs>
              <a:gs pos="100000">
                <a:srgbClr val="FF6A00">
                  <a:alpha val="70588"/>
                </a:srgbClr>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g10ecc777680_0_41"/>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5294"/>
                </a:srgbClr>
              </a:gs>
              <a:gs pos="100000">
                <a:srgbClr val="CC0000">
                  <a:alpha val="56078"/>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g10ecc777680_0_41"/>
          <p:cNvSpPr txBox="1">
            <a:spLocks noGrp="1"/>
          </p:cNvSpPr>
          <p:nvPr>
            <p:ph type="title"/>
          </p:nvPr>
        </p:nvSpPr>
        <p:spPr>
          <a:xfrm>
            <a:off x="737850" y="517525"/>
            <a:ext cx="6284100" cy="744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2" name="Google Shape;72;g10ecc777680_0_41"/>
          <p:cNvSpPr txBox="1">
            <a:spLocks noGrp="1"/>
          </p:cNvSpPr>
          <p:nvPr>
            <p:ph type="body" idx="1"/>
          </p:nvPr>
        </p:nvSpPr>
        <p:spPr>
          <a:xfrm>
            <a:off x="737850" y="1475700"/>
            <a:ext cx="1902600" cy="2960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73" name="Google Shape;73;g10ecc777680_0_41"/>
          <p:cNvSpPr txBox="1">
            <a:spLocks noGrp="1"/>
          </p:cNvSpPr>
          <p:nvPr>
            <p:ph type="body" idx="2"/>
          </p:nvPr>
        </p:nvSpPr>
        <p:spPr>
          <a:xfrm>
            <a:off x="2928612" y="1475700"/>
            <a:ext cx="1902600" cy="2960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74" name="Google Shape;74;g10ecc777680_0_41"/>
          <p:cNvSpPr txBox="1">
            <a:spLocks noGrp="1"/>
          </p:cNvSpPr>
          <p:nvPr>
            <p:ph type="body" idx="3"/>
          </p:nvPr>
        </p:nvSpPr>
        <p:spPr>
          <a:xfrm>
            <a:off x="5119374" y="1475700"/>
            <a:ext cx="1902600" cy="2960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75" name="Google Shape;75;g10ecc777680_0_4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82"/>
        <p:cNvGrpSpPr/>
        <p:nvPr/>
      </p:nvGrpSpPr>
      <p:grpSpPr>
        <a:xfrm>
          <a:off x="0" y="0"/>
          <a:ext cx="0" cy="0"/>
          <a:chOff x="0" y="0"/>
          <a:chExt cx="0" cy="0"/>
        </a:xfrm>
      </p:grpSpPr>
      <p:pic>
        <p:nvPicPr>
          <p:cNvPr id="83" name="Google Shape;83;g10ecc777680_0_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4" name="Google Shape;84;g10ecc777680_0_73"/>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ontserrat"/>
                <a:ea typeface="Montserrat"/>
                <a:cs typeface="Montserrat"/>
                <a:sym typeface="Montserrat"/>
              </a:defRPr>
            </a:lvl2pPr>
            <a:lvl3pPr lvl="2" algn="ctr">
              <a:lnSpc>
                <a:spcPct val="100000"/>
              </a:lnSpc>
              <a:spcBef>
                <a:spcPts val="0"/>
              </a:spcBef>
              <a:spcAft>
                <a:spcPts val="0"/>
              </a:spcAft>
              <a:buSzPts val="3000"/>
              <a:buNone/>
              <a:defRPr>
                <a:latin typeface="Montserrat"/>
                <a:ea typeface="Montserrat"/>
                <a:cs typeface="Montserrat"/>
                <a:sym typeface="Montserrat"/>
              </a:defRPr>
            </a:lvl3pPr>
            <a:lvl4pPr lvl="3" algn="ctr">
              <a:lnSpc>
                <a:spcPct val="100000"/>
              </a:lnSpc>
              <a:spcBef>
                <a:spcPts val="0"/>
              </a:spcBef>
              <a:spcAft>
                <a:spcPts val="0"/>
              </a:spcAft>
              <a:buSzPts val="3000"/>
              <a:buNone/>
              <a:defRPr>
                <a:latin typeface="Montserrat"/>
                <a:ea typeface="Montserrat"/>
                <a:cs typeface="Montserrat"/>
                <a:sym typeface="Montserrat"/>
              </a:defRPr>
            </a:lvl4pPr>
            <a:lvl5pPr lvl="4" algn="ctr">
              <a:lnSpc>
                <a:spcPct val="100000"/>
              </a:lnSpc>
              <a:spcBef>
                <a:spcPts val="0"/>
              </a:spcBef>
              <a:spcAft>
                <a:spcPts val="0"/>
              </a:spcAft>
              <a:buSzPts val="3000"/>
              <a:buNone/>
              <a:defRPr>
                <a:latin typeface="Montserrat"/>
                <a:ea typeface="Montserrat"/>
                <a:cs typeface="Montserrat"/>
                <a:sym typeface="Montserrat"/>
              </a:defRPr>
            </a:lvl5pPr>
            <a:lvl6pPr lvl="5" algn="ctr">
              <a:lnSpc>
                <a:spcPct val="100000"/>
              </a:lnSpc>
              <a:spcBef>
                <a:spcPts val="0"/>
              </a:spcBef>
              <a:spcAft>
                <a:spcPts val="0"/>
              </a:spcAft>
              <a:buSzPts val="3000"/>
              <a:buNone/>
              <a:defRPr>
                <a:latin typeface="Montserrat"/>
                <a:ea typeface="Montserrat"/>
                <a:cs typeface="Montserrat"/>
                <a:sym typeface="Montserrat"/>
              </a:defRPr>
            </a:lvl6pPr>
            <a:lvl7pPr lvl="6" algn="ctr">
              <a:lnSpc>
                <a:spcPct val="100000"/>
              </a:lnSpc>
              <a:spcBef>
                <a:spcPts val="0"/>
              </a:spcBef>
              <a:spcAft>
                <a:spcPts val="0"/>
              </a:spcAft>
              <a:buSzPts val="3000"/>
              <a:buNone/>
              <a:defRPr>
                <a:latin typeface="Montserrat"/>
                <a:ea typeface="Montserrat"/>
                <a:cs typeface="Montserrat"/>
                <a:sym typeface="Montserrat"/>
              </a:defRPr>
            </a:lvl7pPr>
            <a:lvl8pPr lvl="7" algn="ctr">
              <a:lnSpc>
                <a:spcPct val="100000"/>
              </a:lnSpc>
              <a:spcBef>
                <a:spcPts val="0"/>
              </a:spcBef>
              <a:spcAft>
                <a:spcPts val="0"/>
              </a:spcAft>
              <a:buSzPts val="3000"/>
              <a:buNone/>
              <a:defRPr>
                <a:latin typeface="Montserrat"/>
                <a:ea typeface="Montserrat"/>
                <a:cs typeface="Montserrat"/>
                <a:sym typeface="Montserrat"/>
              </a:defRPr>
            </a:lvl8pPr>
            <a:lvl9pPr lvl="8" algn="ctr">
              <a:lnSpc>
                <a:spcPct val="100000"/>
              </a:lnSpc>
              <a:spcBef>
                <a:spcPts val="0"/>
              </a:spcBef>
              <a:spcAft>
                <a:spcPts val="0"/>
              </a:spcAft>
              <a:buSzPts val="3000"/>
              <a:buNone/>
              <a:defRPr>
                <a:latin typeface="Montserrat"/>
                <a:ea typeface="Montserrat"/>
                <a:cs typeface="Montserrat"/>
                <a:sym typeface="Montserrat"/>
              </a:defRPr>
            </a:lvl9pPr>
          </a:lstStyle>
          <a:p>
            <a:endParaRPr/>
          </a:p>
        </p:txBody>
      </p:sp>
      <p:sp>
        <p:nvSpPr>
          <p:cNvPr id="85" name="Google Shape;85;g10ecc777680_0_73"/>
          <p:cNvSpPr txBox="1">
            <a:spLocks noGrp="1"/>
          </p:cNvSpPr>
          <p:nvPr>
            <p:ph type="subTitle" idx="1"/>
          </p:nvPr>
        </p:nvSpPr>
        <p:spPr>
          <a:xfrm>
            <a:off x="720000" y="3170763"/>
            <a:ext cx="22638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86" name="Google Shape;86;g10ecc777680_0_73"/>
          <p:cNvSpPr txBox="1">
            <a:spLocks noGrp="1"/>
          </p:cNvSpPr>
          <p:nvPr>
            <p:ph type="subTitle" idx="2"/>
          </p:nvPr>
        </p:nvSpPr>
        <p:spPr>
          <a:xfrm>
            <a:off x="720000" y="2832413"/>
            <a:ext cx="22638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87" name="Google Shape;87;g10ecc777680_0_73"/>
          <p:cNvSpPr txBox="1">
            <a:spLocks noGrp="1"/>
          </p:cNvSpPr>
          <p:nvPr>
            <p:ph type="subTitle" idx="3"/>
          </p:nvPr>
        </p:nvSpPr>
        <p:spPr>
          <a:xfrm>
            <a:off x="3440100" y="3170763"/>
            <a:ext cx="22638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88" name="Google Shape;88;g10ecc777680_0_73"/>
          <p:cNvSpPr txBox="1">
            <a:spLocks noGrp="1"/>
          </p:cNvSpPr>
          <p:nvPr>
            <p:ph type="subTitle" idx="4"/>
          </p:nvPr>
        </p:nvSpPr>
        <p:spPr>
          <a:xfrm>
            <a:off x="3440100" y="2832388"/>
            <a:ext cx="22638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sp>
        <p:nvSpPr>
          <p:cNvPr id="89" name="Google Shape;89;g10ecc777680_0_73"/>
          <p:cNvSpPr txBox="1">
            <a:spLocks noGrp="1"/>
          </p:cNvSpPr>
          <p:nvPr>
            <p:ph type="subTitle" idx="5"/>
          </p:nvPr>
        </p:nvSpPr>
        <p:spPr>
          <a:xfrm>
            <a:off x="6160200" y="3170763"/>
            <a:ext cx="2263800" cy="8841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90" name="Google Shape;90;g10ecc777680_0_73"/>
          <p:cNvSpPr txBox="1">
            <a:spLocks noGrp="1"/>
          </p:cNvSpPr>
          <p:nvPr>
            <p:ph type="subTitle" idx="6"/>
          </p:nvPr>
        </p:nvSpPr>
        <p:spPr>
          <a:xfrm>
            <a:off x="6160200" y="2832388"/>
            <a:ext cx="2263800" cy="3384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Font typeface="Poppins SemiBold"/>
              <a:buNone/>
              <a:defRPr sz="1800">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2pPr>
            <a:lvl3pPr lvl="2"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3pPr>
            <a:lvl4pPr lvl="3"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4pPr>
            <a:lvl5pPr lvl="4"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5pPr>
            <a:lvl6pPr lvl="5"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6pPr>
            <a:lvl7pPr lvl="6"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7pPr>
            <a:lvl8pPr lvl="7"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8pPr>
            <a:lvl9pPr lvl="8" algn="ctr">
              <a:lnSpc>
                <a:spcPct val="100000"/>
              </a:lnSpc>
              <a:spcBef>
                <a:spcPts val="0"/>
              </a:spcBef>
              <a:spcAft>
                <a:spcPts val="0"/>
              </a:spcAft>
              <a:buSzPts val="2400"/>
              <a:buFont typeface="Poppins SemiBold"/>
              <a:buNone/>
              <a:defRPr>
                <a:latin typeface="Poppins SemiBold"/>
                <a:ea typeface="Poppins SemiBold"/>
                <a:cs typeface="Poppins SemiBold"/>
                <a:sym typeface="Poppins SemiBold"/>
              </a:defRPr>
            </a:lvl9pPr>
          </a:lstStyle>
          <a:p>
            <a:endParaRPr/>
          </a:p>
        </p:txBody>
      </p:sp>
      <p:grpSp>
        <p:nvGrpSpPr>
          <p:cNvPr id="91" name="Google Shape;91;g10ecc777680_0_73"/>
          <p:cNvGrpSpPr/>
          <p:nvPr/>
        </p:nvGrpSpPr>
        <p:grpSpPr>
          <a:xfrm flipH="1">
            <a:off x="2" y="4134074"/>
            <a:ext cx="799937" cy="1050375"/>
            <a:chOff x="1721550" y="894925"/>
            <a:chExt cx="921905" cy="1210528"/>
          </a:xfrm>
        </p:grpSpPr>
        <p:sp>
          <p:nvSpPr>
            <p:cNvPr id="92" name="Google Shape;92;g10ecc777680_0_73"/>
            <p:cNvSpPr/>
            <p:nvPr/>
          </p:nvSpPr>
          <p:spPr>
            <a:xfrm>
              <a:off x="2159665" y="894925"/>
              <a:ext cx="483788" cy="846045"/>
            </a:xfrm>
            <a:custGeom>
              <a:avLst/>
              <a:gdLst/>
              <a:ahLst/>
              <a:cxnLst/>
              <a:rect l="l" t="t" r="r" b="b"/>
              <a:pathLst>
                <a:path w="4343" h="7595" extrusionOk="0">
                  <a:moveTo>
                    <a:pt x="2322" y="1"/>
                  </a:moveTo>
                  <a:cubicBezTo>
                    <a:pt x="2072" y="1"/>
                    <a:pt x="1823" y="83"/>
                    <a:pt x="1574" y="263"/>
                  </a:cubicBezTo>
                  <a:cubicBezTo>
                    <a:pt x="1" y="1427"/>
                    <a:pt x="2109" y="4857"/>
                    <a:pt x="3682" y="6808"/>
                  </a:cubicBezTo>
                  <a:cubicBezTo>
                    <a:pt x="3934" y="7059"/>
                    <a:pt x="4060" y="7342"/>
                    <a:pt x="4343" y="7594"/>
                  </a:cubicBezTo>
                  <a:lnTo>
                    <a:pt x="4343" y="1427"/>
                  </a:lnTo>
                  <a:cubicBezTo>
                    <a:pt x="3657" y="581"/>
                    <a:pt x="2987" y="1"/>
                    <a:pt x="23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10ecc777680_0_73"/>
            <p:cNvSpPr/>
            <p:nvPr/>
          </p:nvSpPr>
          <p:spPr>
            <a:xfrm>
              <a:off x="2496188" y="1201037"/>
              <a:ext cx="147264" cy="277039"/>
            </a:xfrm>
            <a:custGeom>
              <a:avLst/>
              <a:gdLst/>
              <a:ahLst/>
              <a:cxnLst/>
              <a:rect l="l" t="t" r="r" b="b"/>
              <a:pathLst>
                <a:path w="1322" h="2487" extrusionOk="0">
                  <a:moveTo>
                    <a:pt x="0" y="1"/>
                  </a:moveTo>
                  <a:lnTo>
                    <a:pt x="0" y="252"/>
                  </a:lnTo>
                  <a:cubicBezTo>
                    <a:pt x="0" y="252"/>
                    <a:pt x="535" y="1322"/>
                    <a:pt x="1322" y="2486"/>
                  </a:cubicBezTo>
                  <a:lnTo>
                    <a:pt x="1322" y="1951"/>
                  </a:lnTo>
                  <a:cubicBezTo>
                    <a:pt x="661" y="913"/>
                    <a:pt x="126" y="127"/>
                    <a:pt x="126" y="127"/>
                  </a:cubicBezTo>
                  <a:cubicBezTo>
                    <a:pt x="126" y="1"/>
                    <a:pt x="126"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10ecc777680_0_73"/>
            <p:cNvSpPr/>
            <p:nvPr/>
          </p:nvSpPr>
          <p:spPr>
            <a:xfrm>
              <a:off x="1721550" y="1308979"/>
              <a:ext cx="921905" cy="796474"/>
            </a:xfrm>
            <a:custGeom>
              <a:avLst/>
              <a:gdLst/>
              <a:ahLst/>
              <a:cxnLst/>
              <a:rect l="l" t="t" r="r" b="b"/>
              <a:pathLst>
                <a:path w="8276" h="7150" extrusionOk="0">
                  <a:moveTo>
                    <a:pt x="1969" y="0"/>
                  </a:moveTo>
                  <a:cubicBezTo>
                    <a:pt x="1511" y="0"/>
                    <a:pt x="1142" y="179"/>
                    <a:pt x="913" y="605"/>
                  </a:cubicBezTo>
                  <a:cubicBezTo>
                    <a:pt x="1" y="2304"/>
                    <a:pt x="3273" y="4538"/>
                    <a:pt x="5507" y="5702"/>
                  </a:cubicBezTo>
                  <a:lnTo>
                    <a:pt x="7332" y="6646"/>
                  </a:lnTo>
                  <a:cubicBezTo>
                    <a:pt x="7615" y="6772"/>
                    <a:pt x="7867" y="7024"/>
                    <a:pt x="8119" y="7149"/>
                  </a:cubicBezTo>
                  <a:lnTo>
                    <a:pt x="8276" y="7149"/>
                  </a:lnTo>
                  <a:lnTo>
                    <a:pt x="8276" y="4003"/>
                  </a:lnTo>
                  <a:cubicBezTo>
                    <a:pt x="7741" y="3625"/>
                    <a:pt x="7332" y="3216"/>
                    <a:pt x="7080" y="2965"/>
                  </a:cubicBezTo>
                  <a:cubicBezTo>
                    <a:pt x="5501" y="1597"/>
                    <a:pt x="3338" y="0"/>
                    <a:pt x="19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10ecc777680_0_73"/>
            <p:cNvSpPr/>
            <p:nvPr/>
          </p:nvSpPr>
          <p:spPr>
            <a:xfrm>
              <a:off x="2086144" y="1565520"/>
              <a:ext cx="557309" cy="410268"/>
            </a:xfrm>
            <a:custGeom>
              <a:avLst/>
              <a:gdLst/>
              <a:ahLst/>
              <a:cxnLst/>
              <a:rect l="l" t="t" r="r" b="b"/>
              <a:pathLst>
                <a:path w="5003" h="3683" extrusionOk="0">
                  <a:moveTo>
                    <a:pt x="0" y="1"/>
                  </a:moveTo>
                  <a:lnTo>
                    <a:pt x="0" y="127"/>
                  </a:lnTo>
                  <a:cubicBezTo>
                    <a:pt x="283" y="253"/>
                    <a:pt x="3021" y="2361"/>
                    <a:pt x="5003" y="3682"/>
                  </a:cubicBezTo>
                  <a:lnTo>
                    <a:pt x="5003" y="3399"/>
                  </a:lnTo>
                  <a:cubicBezTo>
                    <a:pt x="2895" y="2109"/>
                    <a:pt x="283" y="1"/>
                    <a:pt x="12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 name="Google Shape;96;g10ecc777680_0_73"/>
          <p:cNvGrpSpPr/>
          <p:nvPr/>
        </p:nvGrpSpPr>
        <p:grpSpPr>
          <a:xfrm>
            <a:off x="7062994" y="-173543"/>
            <a:ext cx="2081001" cy="1427071"/>
            <a:chOff x="7062994" y="-173543"/>
            <a:chExt cx="2081001" cy="1427071"/>
          </a:xfrm>
        </p:grpSpPr>
        <p:sp>
          <p:nvSpPr>
            <p:cNvPr id="97" name="Google Shape;97;g10ecc777680_0_73"/>
            <p:cNvSpPr/>
            <p:nvPr/>
          </p:nvSpPr>
          <p:spPr>
            <a:xfrm>
              <a:off x="7367198" y="-173543"/>
              <a:ext cx="1776797" cy="1427071"/>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g10ecc777680_0_73"/>
            <p:cNvSpPr/>
            <p:nvPr/>
          </p:nvSpPr>
          <p:spPr>
            <a:xfrm rot="443258">
              <a:off x="7078222" y="-45116"/>
              <a:ext cx="292283" cy="255731"/>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IV Disease by Slidesgo">
  <p:cSld name="TITLE_2">
    <p:spTree>
      <p:nvGrpSpPr>
        <p:cNvPr id="1" name="Shape 99"/>
        <p:cNvGrpSpPr/>
        <p:nvPr/>
      </p:nvGrpSpPr>
      <p:grpSpPr>
        <a:xfrm>
          <a:off x="0" y="0"/>
          <a:ext cx="0" cy="0"/>
          <a:chOff x="0" y="0"/>
          <a:chExt cx="0" cy="0"/>
        </a:xfrm>
      </p:grpSpPr>
      <p:grpSp>
        <p:nvGrpSpPr>
          <p:cNvPr id="100" name="Google Shape;100;g10ecc777680_0_90"/>
          <p:cNvGrpSpPr/>
          <p:nvPr/>
        </p:nvGrpSpPr>
        <p:grpSpPr>
          <a:xfrm>
            <a:off x="7014025" y="-36353"/>
            <a:ext cx="2179020" cy="1814366"/>
            <a:chOff x="7004925" y="-3"/>
            <a:chExt cx="2179020" cy="1814366"/>
          </a:xfrm>
        </p:grpSpPr>
        <p:sp>
          <p:nvSpPr>
            <p:cNvPr id="101" name="Google Shape;101;g10ecc777680_0_90"/>
            <p:cNvSpPr/>
            <p:nvPr/>
          </p:nvSpPr>
          <p:spPr>
            <a:xfrm>
              <a:off x="7353282" y="-3"/>
              <a:ext cx="1830663" cy="1814366"/>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10ecc777680_0_90"/>
            <p:cNvSpPr/>
            <p:nvPr/>
          </p:nvSpPr>
          <p:spPr>
            <a:xfrm rot="940759">
              <a:off x="7038179" y="173839"/>
              <a:ext cx="333746" cy="292047"/>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3" name="Google Shape;103;g10ecc777680_0_90"/>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104" name="Google Shape;104;g10ecc777680_0_90"/>
          <p:cNvGrpSpPr/>
          <p:nvPr/>
        </p:nvGrpSpPr>
        <p:grpSpPr>
          <a:xfrm>
            <a:off x="1" y="3329133"/>
            <a:ext cx="1786597" cy="1814377"/>
            <a:chOff x="249825" y="1523700"/>
            <a:chExt cx="403550" cy="409825"/>
          </a:xfrm>
        </p:grpSpPr>
        <p:sp>
          <p:nvSpPr>
            <p:cNvPr id="105" name="Google Shape;105;g10ecc777680_0_90"/>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10ecc777680_0_90"/>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 name="Google Shape;107;g10ecc777680_0_90"/>
          <p:cNvSpPr txBox="1">
            <a:spLocks noGrp="1"/>
          </p:cNvSpPr>
          <p:nvPr>
            <p:ph type="ctrTitle"/>
          </p:nvPr>
        </p:nvSpPr>
        <p:spPr>
          <a:xfrm>
            <a:off x="5188200" y="1040025"/>
            <a:ext cx="2869200" cy="2147700"/>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8" name="Google Shape;108;g10ecc777680_0_90"/>
          <p:cNvSpPr txBox="1">
            <a:spLocks noGrp="1"/>
          </p:cNvSpPr>
          <p:nvPr>
            <p:ph type="subTitle" idx="1"/>
          </p:nvPr>
        </p:nvSpPr>
        <p:spPr>
          <a:xfrm>
            <a:off x="4821600" y="3187575"/>
            <a:ext cx="3602400" cy="9159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grpSp>
        <p:nvGrpSpPr>
          <p:cNvPr id="110" name="Google Shape;110;g10ecc777680_0_100"/>
          <p:cNvGrpSpPr/>
          <p:nvPr/>
        </p:nvGrpSpPr>
        <p:grpSpPr>
          <a:xfrm>
            <a:off x="-300176" y="-402482"/>
            <a:ext cx="9566393" cy="5713431"/>
            <a:chOff x="-300176" y="-402482"/>
            <a:chExt cx="9566393" cy="5713431"/>
          </a:xfrm>
        </p:grpSpPr>
        <p:sp>
          <p:nvSpPr>
            <p:cNvPr id="111" name="Google Shape;111;g10ecc777680_0_100"/>
            <p:cNvSpPr/>
            <p:nvPr/>
          </p:nvSpPr>
          <p:spPr>
            <a:xfrm rot="1305502">
              <a:off x="312753" y="2821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0ecc777680_0_100"/>
            <p:cNvSpPr/>
            <p:nvPr/>
          </p:nvSpPr>
          <p:spPr>
            <a:xfrm rot="-2700000">
              <a:off x="-173347" y="1463587"/>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0ecc777680_0_100"/>
            <p:cNvSpPr/>
            <p:nvPr/>
          </p:nvSpPr>
          <p:spPr>
            <a:xfrm rot="-2700000">
              <a:off x="1977103" y="40292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10ecc777680_0_100"/>
            <p:cNvSpPr/>
            <p:nvPr/>
          </p:nvSpPr>
          <p:spPr>
            <a:xfrm rot="-2700000">
              <a:off x="4904803" y="830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10ecc777680_0_100"/>
            <p:cNvSpPr/>
            <p:nvPr/>
          </p:nvSpPr>
          <p:spPr>
            <a:xfrm rot="-632026">
              <a:off x="8000975" y="282152"/>
              <a:ext cx="379070" cy="51574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10ecc777680_0_100"/>
            <p:cNvSpPr/>
            <p:nvPr/>
          </p:nvSpPr>
          <p:spPr>
            <a:xfrm rot="-2700000">
              <a:off x="4194978" y="4259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10ecc777680_0_100"/>
            <p:cNvSpPr/>
            <p:nvPr/>
          </p:nvSpPr>
          <p:spPr>
            <a:xfrm rot="1305502">
              <a:off x="3242103" y="6585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0ecc777680_0_100"/>
            <p:cNvSpPr/>
            <p:nvPr/>
          </p:nvSpPr>
          <p:spPr>
            <a:xfrm rot="1305502">
              <a:off x="82090"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10ecc777680_0_100"/>
            <p:cNvSpPr/>
            <p:nvPr/>
          </p:nvSpPr>
          <p:spPr>
            <a:xfrm rot="-683304">
              <a:off x="3801752" y="2075188"/>
              <a:ext cx="379080" cy="515753"/>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10ecc777680_0_100"/>
            <p:cNvSpPr/>
            <p:nvPr/>
          </p:nvSpPr>
          <p:spPr>
            <a:xfrm rot="1305502">
              <a:off x="6137553" y="-16813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0ecc777680_0_100"/>
            <p:cNvSpPr/>
            <p:nvPr/>
          </p:nvSpPr>
          <p:spPr>
            <a:xfrm rot="-2421755">
              <a:off x="1842775" y="61369"/>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10ecc777680_0_100"/>
            <p:cNvSpPr/>
            <p:nvPr/>
          </p:nvSpPr>
          <p:spPr>
            <a:xfrm rot="-2421755">
              <a:off x="1349325" y="13656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0ecc777680_0_100"/>
            <p:cNvSpPr/>
            <p:nvPr/>
          </p:nvSpPr>
          <p:spPr>
            <a:xfrm rot="-2421755">
              <a:off x="219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0ecc777680_0_100"/>
            <p:cNvSpPr/>
            <p:nvPr/>
          </p:nvSpPr>
          <p:spPr>
            <a:xfrm rot="-2421755">
              <a:off x="8643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0ecc777680_0_100"/>
            <p:cNvSpPr/>
            <p:nvPr/>
          </p:nvSpPr>
          <p:spPr>
            <a:xfrm rot="-2421755">
              <a:off x="8390075" y="16941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10ecc777680_0_100"/>
            <p:cNvSpPr/>
            <p:nvPr/>
          </p:nvSpPr>
          <p:spPr>
            <a:xfrm rot="1305502">
              <a:off x="6779703" y="1365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0ecc777680_0_100"/>
            <p:cNvSpPr/>
            <p:nvPr/>
          </p:nvSpPr>
          <p:spPr>
            <a:xfrm rot="1305502">
              <a:off x="5275778" y="2623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10ecc777680_0_100"/>
            <p:cNvSpPr/>
            <p:nvPr/>
          </p:nvSpPr>
          <p:spPr>
            <a:xfrm rot="1305502">
              <a:off x="6619303" y="42598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0ecc777680_0_100"/>
            <p:cNvSpPr/>
            <p:nvPr/>
          </p:nvSpPr>
          <p:spPr>
            <a:xfrm rot="-2700000">
              <a:off x="7040428"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0ecc777680_0_100"/>
            <p:cNvSpPr/>
            <p:nvPr/>
          </p:nvSpPr>
          <p:spPr>
            <a:xfrm rot="-2700000">
              <a:off x="4333290" y="-343988"/>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10ecc777680_0_100"/>
            <p:cNvSpPr/>
            <p:nvPr/>
          </p:nvSpPr>
          <p:spPr>
            <a:xfrm rot="1305502">
              <a:off x="8805053" y="2843224"/>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10ecc777680_0_100"/>
            <p:cNvSpPr/>
            <p:nvPr/>
          </p:nvSpPr>
          <p:spPr>
            <a:xfrm rot="750061">
              <a:off x="1913329" y="2698892"/>
              <a:ext cx="379070" cy="515739"/>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 name="Google Shape;133;g10ecc777680_0_100"/>
          <p:cNvSpPr txBox="1">
            <a:spLocks noGrp="1"/>
          </p:cNvSpPr>
          <p:nvPr>
            <p:ph type="title"/>
          </p:nvPr>
        </p:nvSpPr>
        <p:spPr>
          <a:xfrm>
            <a:off x="4735150" y="1988725"/>
            <a:ext cx="3688500" cy="1580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4" name="Google Shape;134;g10ecc777680_0_100"/>
          <p:cNvSpPr txBox="1">
            <a:spLocks noGrp="1"/>
          </p:cNvSpPr>
          <p:nvPr>
            <p:ph type="subTitle" idx="1"/>
          </p:nvPr>
        </p:nvSpPr>
        <p:spPr>
          <a:xfrm>
            <a:off x="5412850" y="3569075"/>
            <a:ext cx="3010800" cy="901500"/>
          </a:xfrm>
          <a:prstGeom prst="rect">
            <a:avLst/>
          </a:prstGeom>
          <a:noFill/>
          <a:ln>
            <a:noFill/>
          </a:ln>
        </p:spPr>
        <p:txBody>
          <a:bodyPr spcFirstLastPara="1" wrap="square" lIns="0" tIns="0" rIns="0" bIns="0" anchor="t" anchorCtr="0">
            <a:noAutofit/>
          </a:bodyPr>
          <a:lstStyle>
            <a:lvl1pPr lvl="0" algn="r">
              <a:lnSpc>
                <a:spcPct val="100000"/>
              </a:lnSpc>
              <a:spcBef>
                <a:spcPts val="600"/>
              </a:spcBef>
              <a:spcAft>
                <a:spcPts val="0"/>
              </a:spcAft>
              <a:buSzPts val="2400"/>
              <a:buNone/>
              <a:defRPr sz="14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135" name="Google Shape;135;g10ecc777680_0_100"/>
          <p:cNvSpPr txBox="1">
            <a:spLocks noGrp="1"/>
          </p:cNvSpPr>
          <p:nvPr>
            <p:ph type="title" idx="2"/>
          </p:nvPr>
        </p:nvSpPr>
        <p:spPr>
          <a:xfrm>
            <a:off x="7555150" y="731369"/>
            <a:ext cx="700200" cy="920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800"/>
              <a:buNone/>
              <a:defRPr sz="50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grpSp>
        <p:nvGrpSpPr>
          <p:cNvPr id="136" name="Google Shape;136;g10ecc777680_0_100"/>
          <p:cNvGrpSpPr/>
          <p:nvPr/>
        </p:nvGrpSpPr>
        <p:grpSpPr>
          <a:xfrm>
            <a:off x="-12" y="-3220"/>
            <a:ext cx="2623518" cy="1663536"/>
            <a:chOff x="-12" y="-3220"/>
            <a:chExt cx="2623518" cy="1663536"/>
          </a:xfrm>
        </p:grpSpPr>
        <p:sp>
          <p:nvSpPr>
            <p:cNvPr id="137" name="Google Shape;137;g10ecc777680_0_100"/>
            <p:cNvSpPr/>
            <p:nvPr/>
          </p:nvSpPr>
          <p:spPr>
            <a:xfrm flipH="1">
              <a:off x="-12" y="-3220"/>
              <a:ext cx="2129368" cy="1663536"/>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10ecc777680_0_100"/>
            <p:cNvSpPr/>
            <p:nvPr/>
          </p:nvSpPr>
          <p:spPr>
            <a:xfrm rot="2700000">
              <a:off x="2259298" y="151675"/>
              <a:ext cx="313179" cy="274054"/>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9"/>
        <p:cNvGrpSpPr/>
        <p:nvPr/>
      </p:nvGrpSpPr>
      <p:grpSpPr>
        <a:xfrm>
          <a:off x="0" y="0"/>
          <a:ext cx="0" cy="0"/>
          <a:chOff x="0" y="0"/>
          <a:chExt cx="0" cy="0"/>
        </a:xfrm>
      </p:grpSpPr>
      <p:sp>
        <p:nvSpPr>
          <p:cNvPr id="10" name="Google Shape;10;g10ecc777680_0_0"/>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endParaRPr/>
          </a:p>
        </p:txBody>
      </p:sp>
      <p:sp>
        <p:nvSpPr>
          <p:cNvPr id="11" name="Google Shape;11;g10ecc777680_0_0"/>
          <p:cNvSpPr txBox="1">
            <a:spLocks noGrp="1"/>
          </p:cNvSpPr>
          <p:nvPr>
            <p:ph type="body" idx="1"/>
          </p:nvPr>
        </p:nvSpPr>
        <p:spPr>
          <a:xfrm>
            <a:off x="737850" y="1475700"/>
            <a:ext cx="6034500" cy="30432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12" name="Google Shape;12;g10ecc777680_0_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334"/>
        <p:cNvGrpSpPr/>
        <p:nvPr/>
      </p:nvGrpSpPr>
      <p:grpSpPr>
        <a:xfrm>
          <a:off x="0" y="0"/>
          <a:ext cx="0" cy="0"/>
          <a:chOff x="0" y="0"/>
          <a:chExt cx="0" cy="0"/>
        </a:xfrm>
      </p:grpSpPr>
      <p:sp>
        <p:nvSpPr>
          <p:cNvPr id="335" name="Google Shape;335;g145e7ba5895_0_2942"/>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endParaRPr/>
          </a:p>
        </p:txBody>
      </p:sp>
      <p:sp>
        <p:nvSpPr>
          <p:cNvPr id="336" name="Google Shape;336;g145e7ba5895_0_2942"/>
          <p:cNvSpPr txBox="1">
            <a:spLocks noGrp="1"/>
          </p:cNvSpPr>
          <p:nvPr>
            <p:ph type="body" idx="1"/>
          </p:nvPr>
        </p:nvSpPr>
        <p:spPr>
          <a:xfrm>
            <a:off x="737850" y="1475700"/>
            <a:ext cx="6034500" cy="30432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endParaRPr/>
          </a:p>
        </p:txBody>
      </p:sp>
      <p:sp>
        <p:nvSpPr>
          <p:cNvPr id="337" name="Google Shape;337;g145e7ba5895_0_294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oject1907.org/report" TargetMode="External"/><Relationship Id="rId2" Type="http://schemas.openxmlformats.org/officeDocument/2006/relationships/notesSlide" Target="../notesSlides/notesSlide29.xml"/><Relationship Id="rId1" Type="http://schemas.openxmlformats.org/officeDocument/2006/relationships/slideLayout" Target="../slideLayouts/slideLayout27.xml"/><Relationship Id="rId5" Type="http://schemas.openxmlformats.org/officeDocument/2006/relationships/hyperlink" Target="mailto:helpline@riverdalehub.ca" TargetMode="External"/><Relationship Id="rId4" Type="http://schemas.openxmlformats.org/officeDocument/2006/relationships/hyperlink" Target="https://docs.google.com/forms/d/e/1FAIpQLSc5Sg15iTio5a7bL2R1UqUzi53uQ3peDWzm7jfukJG6NQozfw/viewfor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assa.ca/eradicatehate/"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5" Type="http://schemas.openxmlformats.org/officeDocument/2006/relationships/hyperlink" Target="https://www.cassa.ca/eradicatehate-2-0/" TargetMode="External"/><Relationship Id="rId4" Type="http://schemas.openxmlformats.org/officeDocument/2006/relationships/hyperlink" Target="https://www.cassa.ca/eradicatehate-anti-hate-conversation-series/#about-ahcl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drive/folders/12uD4INaXjFTiLTL3U1ZHDvQJIrn6k3w-?usp=sharing"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s://forms.gle/im8UAfSDxCPJozM9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10c85c468be_0_13"/>
          <p:cNvSpPr txBox="1">
            <a:spLocks noGrp="1"/>
          </p:cNvSpPr>
          <p:nvPr>
            <p:ph type="subTitle" idx="1"/>
          </p:nvPr>
        </p:nvSpPr>
        <p:spPr>
          <a:xfrm>
            <a:off x="638600" y="2179350"/>
            <a:ext cx="6342900" cy="12186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b="1" dirty="0">
                <a:solidFill>
                  <a:srgbClr val="999999"/>
                </a:solidFill>
                <a:latin typeface="Lato"/>
                <a:ea typeface="Lato"/>
                <a:cs typeface="Lato"/>
                <a:sym typeface="Lato"/>
              </a:rPr>
              <a:t>Combined Training materials provided to Police Services in Toronto, Peel Region, York Region and Ottawa</a:t>
            </a:r>
            <a:endParaRPr i="1" dirty="0">
              <a:solidFill>
                <a:srgbClr val="999999"/>
              </a:solidFill>
            </a:endParaRPr>
          </a:p>
        </p:txBody>
      </p:sp>
      <p:sp>
        <p:nvSpPr>
          <p:cNvPr id="669" name="Google Shape;669;g10c85c468be_0_13"/>
          <p:cNvSpPr txBox="1">
            <a:spLocks noGrp="1"/>
          </p:cNvSpPr>
          <p:nvPr>
            <p:ph type="ctrTitle"/>
          </p:nvPr>
        </p:nvSpPr>
        <p:spPr>
          <a:xfrm>
            <a:off x="638600" y="153298"/>
            <a:ext cx="7865700" cy="18744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4800"/>
              <a:buNone/>
            </a:pPr>
            <a:r>
              <a:rPr lang="en-US" sz="2000" dirty="0"/>
              <a:t>Council of Agencies Serving South Asians (CASSA)</a:t>
            </a:r>
            <a:endParaRPr sz="100" dirty="0"/>
          </a:p>
          <a:p>
            <a:pPr marL="0" lvl="0" indent="0" algn="l" rtl="0">
              <a:lnSpc>
                <a:spcPct val="100000"/>
              </a:lnSpc>
              <a:spcBef>
                <a:spcPts val="1000"/>
              </a:spcBef>
              <a:spcAft>
                <a:spcPts val="0"/>
              </a:spcAft>
              <a:buSzPts val="4800"/>
              <a:buNone/>
            </a:pPr>
            <a:r>
              <a:rPr lang="en-US" sz="4000" dirty="0"/>
              <a:t>Facilitating Hate Crime Reporting</a:t>
            </a:r>
            <a:endParaRPr sz="4000" dirty="0"/>
          </a:p>
        </p:txBody>
      </p:sp>
      <p:pic>
        <p:nvPicPr>
          <p:cNvPr id="3" name="Picture 2" descr="Logo&#10;&#10;Description automatically generated">
            <a:extLst>
              <a:ext uri="{FF2B5EF4-FFF2-40B4-BE49-F238E27FC236}">
                <a16:creationId xmlns:a16="http://schemas.microsoft.com/office/drawing/2014/main" id="{83DFF9B7-FC90-EA95-E1EC-52C4BF68E7D7}"/>
              </a:ext>
            </a:extLst>
          </p:cNvPr>
          <p:cNvPicPr>
            <a:picLocks noChangeAspect="1"/>
          </p:cNvPicPr>
          <p:nvPr/>
        </p:nvPicPr>
        <p:blipFill>
          <a:blip r:embed="rId3"/>
          <a:stretch>
            <a:fillRect/>
          </a:stretch>
        </p:blipFill>
        <p:spPr>
          <a:xfrm>
            <a:off x="3293918" y="4102645"/>
            <a:ext cx="2556164" cy="8875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146C2-F4CC-11D8-16AB-9FF42FD80AED}"/>
              </a:ext>
            </a:extLst>
          </p:cNvPr>
          <p:cNvSpPr>
            <a:spLocks noGrp="1"/>
          </p:cNvSpPr>
          <p:nvPr>
            <p:ph type="body" idx="1"/>
          </p:nvPr>
        </p:nvSpPr>
        <p:spPr>
          <a:xfrm>
            <a:off x="455200" y="1272275"/>
            <a:ext cx="5110222" cy="2238344"/>
          </a:xfrm>
        </p:spPr>
        <p:txBody>
          <a:bodyPr/>
          <a:lstStyle/>
          <a:p>
            <a:pPr marL="101600" indent="0">
              <a:spcBef>
                <a:spcPts val="0"/>
              </a:spcBef>
              <a:spcAft>
                <a:spcPts val="1200"/>
              </a:spcAft>
              <a:buNone/>
            </a:pPr>
            <a:r>
              <a:rPr lang="en-CA" b="1" u="sng" dirty="0"/>
              <a:t>Hate Speech</a:t>
            </a:r>
          </a:p>
          <a:p>
            <a:pPr marL="314325" indent="-212725">
              <a:spcBef>
                <a:spcPts val="0"/>
              </a:spcBef>
              <a:spcAft>
                <a:spcPts val="1200"/>
              </a:spcAft>
            </a:pPr>
            <a:r>
              <a:rPr lang="en-CA" sz="1400" b="1" i="1" dirty="0">
                <a:latin typeface="Lato" panose="020F0502020204030203" pitchFamily="34" charset="0"/>
                <a:ea typeface="Lato" panose="020F0502020204030203" pitchFamily="34" charset="0"/>
                <a:cs typeface="Lato" panose="020F0502020204030203" pitchFamily="34" charset="0"/>
              </a:rPr>
              <a:t>3 offences under the Criminal Code of Canada that pertain to Hate and Hate Propaganda</a:t>
            </a:r>
          </a:p>
          <a:p>
            <a:pPr marL="771525" lvl="1" indent="-212725">
              <a:spcAft>
                <a:spcPts val="1200"/>
              </a:spcAft>
            </a:pPr>
            <a:r>
              <a:rPr lang="en-CA" sz="1200" dirty="0">
                <a:latin typeface="Lato" panose="020F0502020204030203" pitchFamily="34" charset="0"/>
                <a:ea typeface="Lato" panose="020F0502020204030203" pitchFamily="34" charset="0"/>
                <a:cs typeface="Lato" panose="020F0502020204030203" pitchFamily="34" charset="0"/>
              </a:rPr>
              <a:t>S318: Advocating Genocide**</a:t>
            </a:r>
          </a:p>
          <a:p>
            <a:pPr marL="771525" lvl="1" indent="-212725">
              <a:spcAft>
                <a:spcPts val="1200"/>
              </a:spcAft>
            </a:pPr>
            <a:r>
              <a:rPr lang="en-CA" sz="1200" dirty="0">
                <a:latin typeface="Lato" panose="020F0502020204030203" pitchFamily="34" charset="0"/>
                <a:ea typeface="Lato" panose="020F0502020204030203" pitchFamily="34" charset="0"/>
                <a:cs typeface="Lato" panose="020F0502020204030203" pitchFamily="34" charset="0"/>
              </a:rPr>
              <a:t>S319(1): Public Incitement of Hatred</a:t>
            </a:r>
          </a:p>
          <a:p>
            <a:pPr marL="771525" lvl="1" indent="-212725">
              <a:spcAft>
                <a:spcPts val="1200"/>
              </a:spcAft>
            </a:pPr>
            <a:r>
              <a:rPr lang="en-CA" sz="1200" dirty="0">
                <a:latin typeface="Lato" panose="020F0502020204030203" pitchFamily="34" charset="0"/>
                <a:ea typeface="Lato" panose="020F0502020204030203" pitchFamily="34" charset="0"/>
                <a:cs typeface="Lato" panose="020F0502020204030203" pitchFamily="34" charset="0"/>
              </a:rPr>
              <a:t>S319(2): Wilful Promotion of Hatred**</a:t>
            </a:r>
          </a:p>
          <a:p>
            <a:pPr marL="133350" lvl="1" indent="0">
              <a:spcBef>
                <a:spcPts val="1000"/>
              </a:spcBef>
              <a:spcAft>
                <a:spcPts val="1200"/>
              </a:spcAft>
              <a:buNone/>
            </a:pPr>
            <a:r>
              <a:rPr lang="en-CA" sz="1400" b="1" dirty="0">
                <a:latin typeface="Lato" panose="020F0502020204030203" pitchFamily="34" charset="0"/>
                <a:ea typeface="Lato" panose="020F0502020204030203" pitchFamily="34" charset="0"/>
                <a:cs typeface="Lato" panose="020F0502020204030203" pitchFamily="34" charset="0"/>
              </a:rPr>
              <a:t>Need consent of Attorney General to lay hate speech charge**</a:t>
            </a:r>
          </a:p>
        </p:txBody>
      </p:sp>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6" name="Text Placeholder 3">
            <a:extLst>
              <a:ext uri="{FF2B5EF4-FFF2-40B4-BE49-F238E27FC236}">
                <a16:creationId xmlns:a16="http://schemas.microsoft.com/office/drawing/2014/main" id="{334A1639-8247-E2A3-FC90-B78007EAA063}"/>
              </a:ext>
            </a:extLst>
          </p:cNvPr>
          <p:cNvSpPr txBox="1">
            <a:spLocks/>
          </p:cNvSpPr>
          <p:nvPr/>
        </p:nvSpPr>
        <p:spPr>
          <a:xfrm>
            <a:off x="455199" y="3871225"/>
            <a:ext cx="6769689" cy="87862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101600" indent="0">
              <a:spcBef>
                <a:spcPts val="0"/>
              </a:spcBef>
              <a:spcAft>
                <a:spcPts val="600"/>
              </a:spcAft>
              <a:buFont typeface="Lato Light"/>
              <a:buNone/>
            </a:pPr>
            <a:r>
              <a:rPr lang="en-CA" sz="1400" b="1" dirty="0">
                <a:latin typeface="Lato" panose="020F0502020204030203" pitchFamily="34" charset="0"/>
                <a:ea typeface="Lato" panose="020F0502020204030203" pitchFamily="34" charset="0"/>
                <a:cs typeface="Lato" panose="020F0502020204030203" pitchFamily="34" charset="0"/>
              </a:rPr>
              <a:t>*Identifiable group: </a:t>
            </a:r>
          </a:p>
          <a:p>
            <a:pPr marL="101600" indent="0">
              <a:spcBef>
                <a:spcPts val="0"/>
              </a:spcBef>
              <a:buFont typeface="Lato Light"/>
              <a:buNone/>
            </a:pPr>
            <a:r>
              <a:rPr lang="en-CA" sz="1400" dirty="0"/>
              <a:t>Ancestry, race, national or ethnic origin, language, colour, religion, class, sex, age, mental or physical disability, gender identity, sexual orientation, or other similar factor</a:t>
            </a:r>
            <a:endParaRPr lang="en-CA" sz="1400" i="1" dirty="0"/>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200" y="324550"/>
            <a:ext cx="6977700" cy="744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dirty="0"/>
              <a:t>Key Definitions</a:t>
            </a:r>
          </a:p>
        </p:txBody>
      </p:sp>
      <p:pic>
        <p:nvPicPr>
          <p:cNvPr id="4098" name="Picture 2">
            <a:extLst>
              <a:ext uri="{FF2B5EF4-FFF2-40B4-BE49-F238E27FC236}">
                <a16:creationId xmlns:a16="http://schemas.microsoft.com/office/drawing/2014/main" id="{EFC8990F-C093-FD16-AC82-D0C991778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58" y="1935612"/>
            <a:ext cx="1449730" cy="144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5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g18b99135988_0_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795" name="Google Shape;795;g18b99135988_0_14"/>
          <p:cNvSpPr txBox="1"/>
          <p:nvPr/>
        </p:nvSpPr>
        <p:spPr>
          <a:xfrm>
            <a:off x="987675" y="1269900"/>
            <a:ext cx="6072000" cy="260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1000"/>
              </a:spcBef>
              <a:spcAft>
                <a:spcPts val="0"/>
              </a:spcAft>
              <a:buClr>
                <a:srgbClr val="000000"/>
              </a:buClr>
              <a:buSzPts val="1200"/>
              <a:buFont typeface="Arial"/>
              <a:buNone/>
            </a:pPr>
            <a:r>
              <a:rPr lang="en-US" sz="4500" b="1">
                <a:latin typeface="Lato"/>
                <a:ea typeface="Lato"/>
                <a:cs typeface="Lato"/>
                <a:sym typeface="Lato"/>
              </a:rPr>
              <a:t>CASSA Findings:</a:t>
            </a:r>
            <a:endParaRPr sz="4500" b="1">
              <a:latin typeface="Lato"/>
              <a:ea typeface="Lato"/>
              <a:cs typeface="Lato"/>
              <a:sym typeface="Lato"/>
            </a:endParaRPr>
          </a:p>
          <a:p>
            <a:pPr marL="0" marR="0" lvl="0" indent="0" algn="l" rtl="0">
              <a:lnSpc>
                <a:spcPct val="100000"/>
              </a:lnSpc>
              <a:spcBef>
                <a:spcPts val="1000"/>
              </a:spcBef>
              <a:spcAft>
                <a:spcPts val="1000"/>
              </a:spcAft>
              <a:buClr>
                <a:srgbClr val="000000"/>
              </a:buClr>
              <a:buSzPts val="1200"/>
              <a:buFont typeface="Arial"/>
              <a:buNone/>
            </a:pPr>
            <a:r>
              <a:rPr lang="en-US" sz="3000" b="1">
                <a:solidFill>
                  <a:schemeClr val="accent5"/>
                </a:solidFill>
                <a:latin typeface="Lato"/>
                <a:ea typeface="Lato"/>
                <a:cs typeface="Lato"/>
                <a:sym typeface="Lato"/>
              </a:rPr>
              <a:t>Hate Crime Reporting Practices</a:t>
            </a:r>
            <a:endParaRPr sz="3000" b="1">
              <a:solidFill>
                <a:schemeClr val="accent5"/>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A8428CB-759A-1E65-AC70-A3D73A96D893}"/>
              </a:ext>
            </a:extLst>
          </p:cNvPr>
          <p:cNvGraphicFramePr>
            <a:graphicFrameLocks noGrp="1"/>
          </p:cNvGraphicFramePr>
          <p:nvPr>
            <p:extLst>
              <p:ext uri="{D42A27DB-BD31-4B8C-83A1-F6EECF244321}">
                <p14:modId xmlns:p14="http://schemas.microsoft.com/office/powerpoint/2010/main" val="1396974484"/>
              </p:ext>
            </p:extLst>
          </p:nvPr>
        </p:nvGraphicFramePr>
        <p:xfrm>
          <a:off x="569050" y="1963456"/>
          <a:ext cx="6182112" cy="2001520"/>
        </p:xfrm>
        <a:graphic>
          <a:graphicData uri="http://schemas.openxmlformats.org/drawingml/2006/table">
            <a:tbl>
              <a:tblPr firstRow="1" bandRow="1">
                <a:effectLst/>
                <a:tableStyleId>{69C7853C-536D-4A76-A0AE-DD22124D55A5}</a:tableStyleId>
              </a:tblPr>
              <a:tblGrid>
                <a:gridCol w="1105426">
                  <a:extLst>
                    <a:ext uri="{9D8B030D-6E8A-4147-A177-3AD203B41FA5}">
                      <a16:colId xmlns:a16="http://schemas.microsoft.com/office/drawing/2014/main" val="3181363001"/>
                    </a:ext>
                  </a:extLst>
                </a:gridCol>
                <a:gridCol w="2489505">
                  <a:extLst>
                    <a:ext uri="{9D8B030D-6E8A-4147-A177-3AD203B41FA5}">
                      <a16:colId xmlns:a16="http://schemas.microsoft.com/office/drawing/2014/main" val="899443850"/>
                    </a:ext>
                  </a:extLst>
                </a:gridCol>
                <a:gridCol w="2587181">
                  <a:extLst>
                    <a:ext uri="{9D8B030D-6E8A-4147-A177-3AD203B41FA5}">
                      <a16:colId xmlns:a16="http://schemas.microsoft.com/office/drawing/2014/main" val="3833426267"/>
                    </a:ext>
                  </a:extLst>
                </a:gridCol>
              </a:tblGrid>
              <a:tr h="370840">
                <a:tc>
                  <a:txBody>
                    <a:bodyPr/>
                    <a:lstStyle/>
                    <a:p>
                      <a:r>
                        <a:rPr lang="en-CA" b="1" dirty="0"/>
                        <a:t>Region</a:t>
                      </a:r>
                    </a:p>
                  </a:txBody>
                  <a:tcPr/>
                </a:tc>
                <a:tc>
                  <a:txBody>
                    <a:bodyPr/>
                    <a:lstStyle/>
                    <a:p>
                      <a:r>
                        <a:rPr lang="en-CA" b="1" dirty="0"/>
                        <a:t>% reporting to police</a:t>
                      </a:r>
                    </a:p>
                  </a:txBody>
                  <a:tcPr/>
                </a:tc>
                <a:tc>
                  <a:txBody>
                    <a:bodyPr/>
                    <a:lstStyle/>
                    <a:p>
                      <a:r>
                        <a:rPr lang="en-CA" b="1" dirty="0"/>
                        <a:t>% found process to report to police difficult</a:t>
                      </a:r>
                    </a:p>
                  </a:txBody>
                  <a:tcPr/>
                </a:tc>
                <a:extLst>
                  <a:ext uri="{0D108BD9-81ED-4DB2-BD59-A6C34878D82A}">
                    <a16:rowId xmlns:a16="http://schemas.microsoft.com/office/drawing/2014/main" val="3085617417"/>
                  </a:ext>
                </a:extLst>
              </a:tr>
              <a:tr h="370840">
                <a:tc>
                  <a:txBody>
                    <a:bodyPr/>
                    <a:lstStyle/>
                    <a:p>
                      <a:r>
                        <a:rPr lang="en-CA" dirty="0"/>
                        <a:t>Toronto</a:t>
                      </a:r>
                    </a:p>
                  </a:txBody>
                  <a:tcPr/>
                </a:tc>
                <a:tc>
                  <a:txBody>
                    <a:bodyPr/>
                    <a:lstStyle/>
                    <a:p>
                      <a:r>
                        <a:rPr lang="en-CA" dirty="0"/>
                        <a:t>71%</a:t>
                      </a:r>
                    </a:p>
                  </a:txBody>
                  <a:tcPr/>
                </a:tc>
                <a:tc>
                  <a:txBody>
                    <a:bodyPr/>
                    <a:lstStyle/>
                    <a:p>
                      <a:r>
                        <a:rPr lang="en-CA" dirty="0"/>
                        <a:t>11%</a:t>
                      </a:r>
                    </a:p>
                  </a:txBody>
                  <a:tcPr/>
                </a:tc>
                <a:extLst>
                  <a:ext uri="{0D108BD9-81ED-4DB2-BD59-A6C34878D82A}">
                    <a16:rowId xmlns:a16="http://schemas.microsoft.com/office/drawing/2014/main" val="3709288677"/>
                  </a:ext>
                </a:extLst>
              </a:tr>
              <a:tr h="370840">
                <a:tc>
                  <a:txBody>
                    <a:bodyPr/>
                    <a:lstStyle/>
                    <a:p>
                      <a:r>
                        <a:rPr lang="en-CA" dirty="0"/>
                        <a:t>Ottawa</a:t>
                      </a:r>
                    </a:p>
                  </a:txBody>
                  <a:tcPr/>
                </a:tc>
                <a:tc>
                  <a:txBody>
                    <a:bodyPr/>
                    <a:lstStyle/>
                    <a:p>
                      <a:r>
                        <a:rPr lang="en-CA" dirty="0"/>
                        <a:t>80%</a:t>
                      </a:r>
                    </a:p>
                  </a:txBody>
                  <a:tcPr/>
                </a:tc>
                <a:tc>
                  <a:txBody>
                    <a:bodyPr/>
                    <a:lstStyle/>
                    <a:p>
                      <a:r>
                        <a:rPr lang="en-CA" dirty="0"/>
                        <a:t>9%</a:t>
                      </a:r>
                    </a:p>
                  </a:txBody>
                  <a:tcPr/>
                </a:tc>
                <a:extLst>
                  <a:ext uri="{0D108BD9-81ED-4DB2-BD59-A6C34878D82A}">
                    <a16:rowId xmlns:a16="http://schemas.microsoft.com/office/drawing/2014/main" val="3550180979"/>
                  </a:ext>
                </a:extLst>
              </a:tr>
              <a:tr h="370840">
                <a:tc>
                  <a:txBody>
                    <a:bodyPr/>
                    <a:lstStyle/>
                    <a:p>
                      <a:r>
                        <a:rPr lang="en-CA" dirty="0"/>
                        <a:t>Peel</a:t>
                      </a:r>
                    </a:p>
                  </a:txBody>
                  <a:tcPr/>
                </a:tc>
                <a:tc>
                  <a:txBody>
                    <a:bodyPr/>
                    <a:lstStyle/>
                    <a:p>
                      <a:r>
                        <a:rPr lang="en-CA" dirty="0"/>
                        <a:t>66%</a:t>
                      </a:r>
                    </a:p>
                  </a:txBody>
                  <a:tcPr/>
                </a:tc>
                <a:tc>
                  <a:txBody>
                    <a:bodyPr/>
                    <a:lstStyle/>
                    <a:p>
                      <a:r>
                        <a:rPr lang="en-CA" dirty="0"/>
                        <a:t>14%</a:t>
                      </a:r>
                    </a:p>
                  </a:txBody>
                  <a:tcPr/>
                </a:tc>
                <a:extLst>
                  <a:ext uri="{0D108BD9-81ED-4DB2-BD59-A6C34878D82A}">
                    <a16:rowId xmlns:a16="http://schemas.microsoft.com/office/drawing/2014/main" val="3398311580"/>
                  </a:ext>
                </a:extLst>
              </a:tr>
              <a:tr h="370840">
                <a:tc>
                  <a:txBody>
                    <a:bodyPr/>
                    <a:lstStyle/>
                    <a:p>
                      <a:r>
                        <a:rPr lang="en-CA" dirty="0"/>
                        <a:t>York</a:t>
                      </a:r>
                    </a:p>
                  </a:txBody>
                  <a:tcPr/>
                </a:tc>
                <a:tc>
                  <a:txBody>
                    <a:bodyPr/>
                    <a:lstStyle/>
                    <a:p>
                      <a:r>
                        <a:rPr lang="en-CA" dirty="0"/>
                        <a:t>94%</a:t>
                      </a:r>
                    </a:p>
                  </a:txBody>
                  <a:tcPr/>
                </a:tc>
                <a:tc>
                  <a:txBody>
                    <a:bodyPr/>
                    <a:lstStyle/>
                    <a:p>
                      <a:r>
                        <a:rPr lang="en-CA" dirty="0"/>
                        <a:t>3%</a:t>
                      </a:r>
                    </a:p>
                  </a:txBody>
                  <a:tcPr/>
                </a:tc>
                <a:extLst>
                  <a:ext uri="{0D108BD9-81ED-4DB2-BD59-A6C34878D82A}">
                    <a16:rowId xmlns:a16="http://schemas.microsoft.com/office/drawing/2014/main" val="263608857"/>
                  </a:ext>
                </a:extLst>
              </a:tr>
            </a:tbl>
          </a:graphicData>
        </a:graphic>
      </p:graphicFrame>
      <p:sp>
        <p:nvSpPr>
          <p:cNvPr id="820" name="Google Shape;820;g18a4e7d6e58_0_441"/>
          <p:cNvSpPr txBox="1">
            <a:spLocks noGrp="1"/>
          </p:cNvSpPr>
          <p:nvPr>
            <p:ph type="body" idx="1"/>
          </p:nvPr>
        </p:nvSpPr>
        <p:spPr>
          <a:xfrm>
            <a:off x="569050" y="1332089"/>
            <a:ext cx="7195800" cy="53746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sz="1700" dirty="0"/>
              <a:t>Statistics on regional proportions of reporting to police and experiences.</a:t>
            </a:r>
            <a:endParaRPr sz="1700" dirty="0"/>
          </a:p>
        </p:txBody>
      </p:sp>
      <p:sp>
        <p:nvSpPr>
          <p:cNvPr id="821" name="Google Shape;821;g18a4e7d6e58_0_44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
        <p:nvSpPr>
          <p:cNvPr id="822" name="Google Shape;822;g18a4e7d6e58_0_441"/>
          <p:cNvSpPr txBox="1">
            <a:spLocks noGrp="1"/>
          </p:cNvSpPr>
          <p:nvPr>
            <p:ph type="title"/>
          </p:nvPr>
        </p:nvSpPr>
        <p:spPr>
          <a:xfrm>
            <a:off x="455200" y="324550"/>
            <a:ext cx="70122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Hate Crime Reporting Practices</a:t>
            </a:r>
            <a:endParaRPr/>
          </a:p>
        </p:txBody>
      </p:sp>
      <p:sp>
        <p:nvSpPr>
          <p:cNvPr id="3" name="Google Shape;1161;g18a4e7d6e58_0_410">
            <a:extLst>
              <a:ext uri="{FF2B5EF4-FFF2-40B4-BE49-F238E27FC236}">
                <a16:creationId xmlns:a16="http://schemas.microsoft.com/office/drawing/2014/main" id="{9802BEAD-2C63-4EB1-2BF6-5AA886ED3AA7}"/>
              </a:ext>
            </a:extLst>
          </p:cNvPr>
          <p:cNvSpPr txBox="1"/>
          <p:nvPr/>
        </p:nvSpPr>
        <p:spPr>
          <a:xfrm>
            <a:off x="569050" y="4298759"/>
            <a:ext cx="1405950" cy="647892"/>
          </a:xfrm>
          <a:prstGeom prst="rect">
            <a:avLst/>
          </a:prstGeom>
          <a:solidFill>
            <a:srgbClr val="CC0000"/>
          </a:solidFill>
          <a:ln>
            <a:noFill/>
          </a:ln>
        </p:spPr>
        <p:txBody>
          <a:bodyPr spcFirstLastPara="1" wrap="square" lIns="91425" tIns="91425" rIns="91425" bIns="91425" anchor="ctr" anchorCtr="0">
            <a:noAutofit/>
          </a:bodyPr>
          <a:lstStyle/>
          <a:p>
            <a:pPr marL="0" marR="0" lvl="0" indent="0" algn="ctr" rtl="0">
              <a:lnSpc>
                <a:spcPct val="100000"/>
              </a:lnSpc>
              <a:spcAft>
                <a:spcPts val="0"/>
              </a:spcAft>
              <a:buClr>
                <a:srgbClr val="000000"/>
              </a:buClr>
              <a:buSzPts val="1700"/>
              <a:buFont typeface="Arial"/>
              <a:buNone/>
            </a:pPr>
            <a:r>
              <a:rPr lang="en-US" b="0" i="1" u="none" strike="noStrike" cap="none" dirty="0">
                <a:solidFill>
                  <a:srgbClr val="FFFFFF"/>
                </a:solidFill>
                <a:latin typeface="Lato"/>
                <a:ea typeface="Lato"/>
                <a:cs typeface="Lato"/>
                <a:sym typeface="Lato"/>
              </a:rPr>
              <a:t>Sampling bias </a:t>
            </a:r>
            <a:endParaRPr b="0" i="0" u="none" strike="noStrike" cap="none" dirty="0">
              <a:solidFill>
                <a:srgbClr val="FFFFFF"/>
              </a:solidFill>
              <a:latin typeface="Lato Light"/>
              <a:ea typeface="Lato Light"/>
              <a:cs typeface="Lato Light"/>
              <a:sym typeface="Lato Light"/>
            </a:endParaRPr>
          </a:p>
        </p:txBody>
      </p:sp>
      <p:sp>
        <p:nvSpPr>
          <p:cNvPr id="4" name="Google Shape;1162;g18a4e7d6e58_0_410">
            <a:extLst>
              <a:ext uri="{FF2B5EF4-FFF2-40B4-BE49-F238E27FC236}">
                <a16:creationId xmlns:a16="http://schemas.microsoft.com/office/drawing/2014/main" id="{9C2857D9-13B3-E1CD-5CDF-2494273980A0}"/>
              </a:ext>
            </a:extLst>
          </p:cNvPr>
          <p:cNvSpPr txBox="1"/>
          <p:nvPr/>
        </p:nvSpPr>
        <p:spPr>
          <a:xfrm>
            <a:off x="2593257" y="4314943"/>
            <a:ext cx="4157904" cy="615523"/>
          </a:xfrm>
          <a:prstGeom prst="rect">
            <a:avLst/>
          </a:prstGeom>
          <a:solidFill>
            <a:srgbClr val="CC0000"/>
          </a:solidFill>
          <a:ln>
            <a:noFill/>
          </a:ln>
        </p:spPr>
        <p:txBody>
          <a:bodyPr spcFirstLastPara="1" wrap="square" lIns="91425" tIns="91425" rIns="91425" bIns="91425" anchor="t" anchorCtr="0">
            <a:spAutoFit/>
          </a:bodyPr>
          <a:lstStyle/>
          <a:p>
            <a:pPr marL="0" marR="0" lvl="0" indent="0" algn="ctr" rtl="0">
              <a:lnSpc>
                <a:spcPct val="100000"/>
              </a:lnSpc>
              <a:spcAft>
                <a:spcPts val="0"/>
              </a:spcAft>
              <a:buClr>
                <a:srgbClr val="000000"/>
              </a:buClr>
              <a:buSzPts val="1700"/>
              <a:buFont typeface="Arial"/>
              <a:buNone/>
            </a:pPr>
            <a:r>
              <a:rPr lang="en-US" b="0" i="1" u="none" strike="noStrike" cap="none" dirty="0">
                <a:solidFill>
                  <a:srgbClr val="FFFFFF"/>
                </a:solidFill>
                <a:latin typeface="Lato"/>
                <a:ea typeface="Lato"/>
                <a:cs typeface="Lato"/>
                <a:sym typeface="Lato"/>
              </a:rPr>
              <a:t>Qualitative findings display a different story about difficulties with reporting</a:t>
            </a:r>
            <a:endParaRPr b="0" i="0" u="none" strike="noStrike" cap="none" dirty="0">
              <a:solidFill>
                <a:srgbClr val="FFFFFF"/>
              </a:solidFill>
              <a:latin typeface="Lato Light"/>
              <a:ea typeface="Lato Light"/>
              <a:cs typeface="Lato Light"/>
              <a:sym typeface="Lato Light"/>
            </a:endParaRPr>
          </a:p>
        </p:txBody>
      </p:sp>
    </p:spTree>
    <p:extLst>
      <p:ext uri="{BB962C8B-B14F-4D97-AF65-F5344CB8AC3E}">
        <p14:creationId xmlns:p14="http://schemas.microsoft.com/office/powerpoint/2010/main" val="83581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g19d33965257_0_1034"/>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dirty="0"/>
              <a:t>Barriers to Reporting Hate Crimes</a:t>
            </a:r>
            <a:endParaRPr dirty="0"/>
          </a:p>
        </p:txBody>
      </p:sp>
      <p:sp>
        <p:nvSpPr>
          <p:cNvPr id="1201" name="Google Shape;1201;g19d33965257_0_1034"/>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13</a:t>
            </a:fld>
            <a:endParaRPr/>
          </a:p>
        </p:txBody>
      </p:sp>
      <p:sp>
        <p:nvSpPr>
          <p:cNvPr id="1209" name="Google Shape;1209;g19d33965257_0_1034"/>
          <p:cNvSpPr txBox="1"/>
          <p:nvPr/>
        </p:nvSpPr>
        <p:spPr>
          <a:xfrm>
            <a:off x="455200" y="994400"/>
            <a:ext cx="6612600" cy="21031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dirty="0">
                <a:solidFill>
                  <a:schemeClr val="dk1"/>
                </a:solidFill>
                <a:latin typeface="Lato Light"/>
                <a:ea typeface="Lato Light"/>
                <a:cs typeface="Lato Light"/>
                <a:sym typeface="Lato Light"/>
              </a:rPr>
              <a:t>What is the Community Saying?</a:t>
            </a:r>
          </a:p>
          <a:p>
            <a:pPr marL="0" lvl="0" indent="0" algn="l" rtl="0">
              <a:lnSpc>
                <a:spcPct val="100000"/>
              </a:lnSpc>
              <a:spcBef>
                <a:spcPts val="0"/>
              </a:spcBef>
              <a:spcAft>
                <a:spcPts val="0"/>
              </a:spcAft>
              <a:buSzPts val="1400"/>
              <a:buNone/>
            </a:pPr>
            <a:r>
              <a:rPr lang="en-US" sz="1600" dirty="0"/>
              <a:t>In line with this, through analyzing the interviews and community forums across jurisdictions, our team identified four overarching themes with barriers to reporting hate motivated crimes.</a:t>
            </a:r>
          </a:p>
          <a:p>
            <a:pPr marL="0" lvl="0" indent="0" algn="l" rtl="0">
              <a:lnSpc>
                <a:spcPct val="100000"/>
              </a:lnSpc>
              <a:spcBef>
                <a:spcPts val="0"/>
              </a:spcBef>
              <a:spcAft>
                <a:spcPts val="0"/>
              </a:spcAft>
              <a:buSzPts val="1400"/>
              <a:buNone/>
            </a:pPr>
            <a:endParaRPr lang="en-US" sz="1600" dirty="0"/>
          </a:p>
          <a:p>
            <a:pPr marL="0" marR="0" lvl="0" indent="0" algn="l" rtl="0">
              <a:lnSpc>
                <a:spcPct val="100000"/>
              </a:lnSpc>
              <a:spcBef>
                <a:spcPts val="600"/>
              </a:spcBef>
              <a:spcAft>
                <a:spcPts val="1000"/>
              </a:spcAft>
              <a:buClr>
                <a:srgbClr val="000000"/>
              </a:buClr>
              <a:buSzPts val="1700"/>
              <a:buFont typeface="Arial"/>
              <a:buNone/>
            </a:pPr>
            <a:endParaRPr lang="en-US" sz="1700" dirty="0">
              <a:solidFill>
                <a:schemeClr val="dk1"/>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g19d33965257_0_1060"/>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Barriers to Reporting Hate Crimes</a:t>
            </a:r>
            <a:endParaRPr/>
          </a:p>
        </p:txBody>
      </p:sp>
      <p:sp>
        <p:nvSpPr>
          <p:cNvPr id="1228" name="Google Shape;1228;g19d33965257_0_106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14</a:t>
            </a:fld>
            <a:endParaRPr/>
          </a:p>
        </p:txBody>
      </p:sp>
      <p:sp>
        <p:nvSpPr>
          <p:cNvPr id="1229" name="Google Shape;1229;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3" name="Google Shape;1233;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4" name="Google Shape;1234;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5" name="Google Shape;1235;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1236" name="Google Shape;1236;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8" name="Google Shape;1238;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9" name="Google Shape;1239;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2" name="Google Shape;1202;g19d33965257_0_1034">
            <a:extLst>
              <a:ext uri="{FF2B5EF4-FFF2-40B4-BE49-F238E27FC236}">
                <a16:creationId xmlns:a16="http://schemas.microsoft.com/office/drawing/2014/main" id="{1FAC8290-463D-E8C7-E70B-94F4B08DF0CF}"/>
              </a:ext>
            </a:extLst>
          </p:cNvPr>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9" name="Google Shape;1210;g19d33965257_0_1034">
            <a:extLst>
              <a:ext uri="{FF2B5EF4-FFF2-40B4-BE49-F238E27FC236}">
                <a16:creationId xmlns:a16="http://schemas.microsoft.com/office/drawing/2014/main" id="{A2251B16-4E02-7F60-11A9-F5FB6D851666}"/>
              </a:ext>
            </a:extLst>
          </p:cNvPr>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214;g19d33965257_0_1034">
            <a:extLst>
              <a:ext uri="{FF2B5EF4-FFF2-40B4-BE49-F238E27FC236}">
                <a16:creationId xmlns:a16="http://schemas.microsoft.com/office/drawing/2014/main" id="{CA16D6D4-0148-91C3-B2F8-6BCFD7485C1C}"/>
              </a:ext>
            </a:extLst>
          </p:cNvPr>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3" name="TextBox 2">
            <a:extLst>
              <a:ext uri="{FF2B5EF4-FFF2-40B4-BE49-F238E27FC236}">
                <a16:creationId xmlns:a16="http://schemas.microsoft.com/office/drawing/2014/main" id="{E0BDF8AC-2245-5754-A29D-BE14633BB967}"/>
              </a:ext>
            </a:extLst>
          </p:cNvPr>
          <p:cNvSpPr txBox="1"/>
          <p:nvPr/>
        </p:nvSpPr>
        <p:spPr>
          <a:xfrm>
            <a:off x="707725" y="3127664"/>
            <a:ext cx="6360075" cy="2246769"/>
          </a:xfrm>
          <a:prstGeom prst="rect">
            <a:avLst/>
          </a:prstGeom>
          <a:noFill/>
        </p:spPr>
        <p:txBody>
          <a:bodyPr wrap="square" rtlCol="0">
            <a:spAutoFit/>
          </a:bodyPr>
          <a:lstStyle/>
          <a:p>
            <a:pPr marL="0" lvl="0" indent="0" algn="l" rtl="0">
              <a:lnSpc>
                <a:spcPct val="100000"/>
              </a:lnSpc>
              <a:spcBef>
                <a:spcPts val="0"/>
              </a:spcBef>
              <a:spcAft>
                <a:spcPts val="0"/>
              </a:spcAft>
              <a:buSzPts val="1400"/>
              <a:buNone/>
            </a:pPr>
            <a:r>
              <a:rPr lang="en-US" dirty="0"/>
              <a:t>Logistics encompasses how reporting processes are intimidating and inaccessible.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Under this theme, community members shared how there is a lack of clarity in how to access hate crime reporting, a lack of clarity in what hate activity is and how hate crime prosecutions will unfold, and other barriers to reporting including language, psychosocial and cultural factors, socioeconomic, and accessibility barriers.</a:t>
            </a:r>
          </a:p>
          <a:p>
            <a:pPr marL="0" lvl="0" indent="0" algn="l" rtl="0">
              <a:lnSpc>
                <a:spcPct val="100000"/>
              </a:lnSpc>
              <a:spcBef>
                <a:spcPts val="0"/>
              </a:spcBef>
              <a:spcAft>
                <a:spcPts val="0"/>
              </a:spcAft>
              <a:buSzPts val="1400"/>
              <a:buNone/>
            </a:pPr>
            <a:endParaRPr lang="en-US" dirty="0"/>
          </a:p>
          <a:p>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g19d33965257_0_1060"/>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Barriers to Reporting Hate Crimes</a:t>
            </a:r>
            <a:endParaRPr/>
          </a:p>
        </p:txBody>
      </p:sp>
      <p:sp>
        <p:nvSpPr>
          <p:cNvPr id="1228" name="Google Shape;1228;g19d33965257_0_106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endParaRPr/>
          </a:p>
        </p:txBody>
      </p:sp>
      <p:sp>
        <p:nvSpPr>
          <p:cNvPr id="1229" name="Google Shape;1229;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3" name="Google Shape;1233;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4" name="Google Shape;1234;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5" name="Google Shape;1235;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1236" name="Google Shape;1236;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8" name="Google Shape;1238;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9" name="Google Shape;1239;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2" name="Google Shape;1202;g19d33965257_0_1034">
            <a:extLst>
              <a:ext uri="{FF2B5EF4-FFF2-40B4-BE49-F238E27FC236}">
                <a16:creationId xmlns:a16="http://schemas.microsoft.com/office/drawing/2014/main" id="{1FAC8290-463D-E8C7-E70B-94F4B08DF0CF}"/>
              </a:ext>
            </a:extLst>
          </p:cNvPr>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9" name="Google Shape;1210;g19d33965257_0_1034">
            <a:extLst>
              <a:ext uri="{FF2B5EF4-FFF2-40B4-BE49-F238E27FC236}">
                <a16:creationId xmlns:a16="http://schemas.microsoft.com/office/drawing/2014/main" id="{A2251B16-4E02-7F60-11A9-F5FB6D851666}"/>
              </a:ext>
            </a:extLst>
          </p:cNvPr>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214;g19d33965257_0_1034">
            <a:extLst>
              <a:ext uri="{FF2B5EF4-FFF2-40B4-BE49-F238E27FC236}">
                <a16:creationId xmlns:a16="http://schemas.microsoft.com/office/drawing/2014/main" id="{CA16D6D4-0148-91C3-B2F8-6BCFD7485C1C}"/>
              </a:ext>
            </a:extLst>
          </p:cNvPr>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22" name="Google Shape;1230;g19d33965257_0_1060">
            <a:extLst>
              <a:ext uri="{FF2B5EF4-FFF2-40B4-BE49-F238E27FC236}">
                <a16:creationId xmlns:a16="http://schemas.microsoft.com/office/drawing/2014/main" id="{BA8C499F-4F73-23C2-5B43-BDCC44E46C0D}"/>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25" name="Google Shape;1237;g19d33965257_0_1060">
            <a:extLst>
              <a:ext uri="{FF2B5EF4-FFF2-40B4-BE49-F238E27FC236}">
                <a16:creationId xmlns:a16="http://schemas.microsoft.com/office/drawing/2014/main" id="{D5DD3476-230F-2850-2997-2ECAB84A236C}"/>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26" name="Google Shape;1203;g19d33965257_0_1034">
            <a:extLst>
              <a:ext uri="{FF2B5EF4-FFF2-40B4-BE49-F238E27FC236}">
                <a16:creationId xmlns:a16="http://schemas.microsoft.com/office/drawing/2014/main" id="{AAD0D002-45D6-649B-F38F-7A96E6EE0D80}"/>
              </a:ext>
            </a:extLst>
          </p:cNvPr>
          <p:cNvSpPr/>
          <p:nvPr/>
        </p:nvSpPr>
        <p:spPr>
          <a:xfrm>
            <a:off x="4658545" y="1453900"/>
            <a:ext cx="3793800" cy="1429200"/>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Lato"/>
                <a:ea typeface="Lato"/>
                <a:cs typeface="Lato"/>
                <a:sym typeface="Lato"/>
              </a:rPr>
              <a:t>SYSTEMIC FAILURES</a:t>
            </a:r>
            <a:endParaRPr sz="1400" b="1" i="0" u="none" strike="noStrike" cap="none">
              <a:solidFill>
                <a:schemeClr val="dk1"/>
              </a:solidFill>
              <a:latin typeface="Lato"/>
              <a:ea typeface="Lato"/>
              <a:cs typeface="Lato"/>
              <a:sym typeface="Lato"/>
            </a:endParaRPr>
          </a:p>
          <a:p>
            <a:pPr marL="0" marR="0" lvl="0" indent="0" algn="r"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Victims feel like the perpetrators when reporting to police, or during investigations</a:t>
            </a:r>
            <a:endParaRPr sz="1400" b="0" i="0" u="none" strike="noStrike" cap="none">
              <a:solidFill>
                <a:schemeClr val="dk1"/>
              </a:solidFill>
              <a:latin typeface="Lato"/>
              <a:ea typeface="Lato"/>
              <a:cs typeface="Lato"/>
              <a:sym typeface="Lato"/>
            </a:endParaRPr>
          </a:p>
        </p:txBody>
      </p:sp>
      <p:sp>
        <p:nvSpPr>
          <p:cNvPr id="29" name="Google Shape;1206;g19d33965257_0_1034">
            <a:extLst>
              <a:ext uri="{FF2B5EF4-FFF2-40B4-BE49-F238E27FC236}">
                <a16:creationId xmlns:a16="http://schemas.microsoft.com/office/drawing/2014/main" id="{3D5904C0-CC06-D249-4F86-0F3CABA51BA4}"/>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32" name="Google Shape;1211;g19d33965257_0_1034">
            <a:extLst>
              <a:ext uri="{FF2B5EF4-FFF2-40B4-BE49-F238E27FC236}">
                <a16:creationId xmlns:a16="http://schemas.microsoft.com/office/drawing/2014/main" id="{7B8F1DF1-87CD-A488-CCD9-9E816D3BC491}"/>
              </a:ext>
            </a:extLst>
          </p:cNvPr>
          <p:cNvSpPr/>
          <p:nvPr/>
        </p:nvSpPr>
        <p:spPr>
          <a:xfrm rot="5400000">
            <a:off x="3569720" y="1792120"/>
            <a:ext cx="2180100" cy="2180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 name="Google Shape;1216;g19d33965257_0_1034">
            <a:extLst>
              <a:ext uri="{FF2B5EF4-FFF2-40B4-BE49-F238E27FC236}">
                <a16:creationId xmlns:a16="http://schemas.microsoft.com/office/drawing/2014/main" id="{E64CE3CB-3F05-8816-DC72-D1D0115A99A6}"/>
              </a:ext>
            </a:extLst>
          </p:cNvPr>
          <p:cNvPicPr preferRelativeResize="0"/>
          <p:nvPr/>
        </p:nvPicPr>
        <p:blipFill rotWithShape="1">
          <a:blip r:embed="rId4">
            <a:alphaModFix/>
          </a:blip>
          <a:srcRect/>
          <a:stretch/>
        </p:blipFill>
        <p:spPr>
          <a:xfrm>
            <a:off x="4761663" y="2098088"/>
            <a:ext cx="714225" cy="714225"/>
          </a:xfrm>
          <a:prstGeom prst="rect">
            <a:avLst/>
          </a:prstGeom>
          <a:noFill/>
          <a:ln>
            <a:noFill/>
          </a:ln>
        </p:spPr>
      </p:pic>
      <p:sp>
        <p:nvSpPr>
          <p:cNvPr id="3" name="TextBox 2">
            <a:extLst>
              <a:ext uri="{FF2B5EF4-FFF2-40B4-BE49-F238E27FC236}">
                <a16:creationId xmlns:a16="http://schemas.microsoft.com/office/drawing/2014/main" id="{33FAF62B-079F-A39D-F72D-4AAC369D64FD}"/>
              </a:ext>
            </a:extLst>
          </p:cNvPr>
          <p:cNvSpPr txBox="1"/>
          <p:nvPr/>
        </p:nvSpPr>
        <p:spPr>
          <a:xfrm>
            <a:off x="707725" y="3335482"/>
            <a:ext cx="6360075" cy="1384995"/>
          </a:xfrm>
          <a:prstGeom prst="rect">
            <a:avLst/>
          </a:prstGeom>
          <a:noFill/>
        </p:spPr>
        <p:txBody>
          <a:bodyPr wrap="square" rtlCol="0">
            <a:spAutoFit/>
          </a:bodyPr>
          <a:lstStyle/>
          <a:p>
            <a:r>
              <a:rPr lang="en-US" dirty="0"/>
              <a:t>Systemic failures encompasses how victims feel like the perpetrators when reporting to police, or during investigations, and describes how community members feel hesitant to report to police as they are worried about, or experienced, being dismissed when reporting in person or that the power dynamic scared them off from reporting.</a:t>
            </a:r>
            <a:endParaRPr lang="en-US" sz="1050" dirty="0">
              <a:solidFill>
                <a:srgbClr val="222222"/>
              </a:solidFill>
              <a:highlight>
                <a:srgbClr val="FFFFFF"/>
              </a:highlight>
              <a:latin typeface="Arial"/>
              <a:ea typeface="Arial"/>
              <a:cs typeface="Arial"/>
              <a:sym typeface="Arial"/>
            </a:endParaRPr>
          </a:p>
          <a:p>
            <a:endParaRPr lang="en-CA" dirty="0"/>
          </a:p>
        </p:txBody>
      </p:sp>
    </p:spTree>
    <p:extLst>
      <p:ext uri="{BB962C8B-B14F-4D97-AF65-F5344CB8AC3E}">
        <p14:creationId xmlns:p14="http://schemas.microsoft.com/office/powerpoint/2010/main" val="332737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g19d33965257_0_1060"/>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Barriers to Reporting Hate Crimes</a:t>
            </a:r>
            <a:endParaRPr/>
          </a:p>
        </p:txBody>
      </p:sp>
      <p:sp>
        <p:nvSpPr>
          <p:cNvPr id="1228" name="Google Shape;1228;g19d33965257_0_106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
        <p:nvSpPr>
          <p:cNvPr id="1229" name="Google Shape;1229;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3" name="Google Shape;1233;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4" name="Google Shape;1234;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5" name="Google Shape;1235;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1236" name="Google Shape;1236;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8" name="Google Shape;1238;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9" name="Google Shape;1239;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2" name="Google Shape;1202;g19d33965257_0_1034">
            <a:extLst>
              <a:ext uri="{FF2B5EF4-FFF2-40B4-BE49-F238E27FC236}">
                <a16:creationId xmlns:a16="http://schemas.microsoft.com/office/drawing/2014/main" id="{1FAC8290-463D-E8C7-E70B-94F4B08DF0CF}"/>
              </a:ext>
            </a:extLst>
          </p:cNvPr>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9" name="Google Shape;1210;g19d33965257_0_1034">
            <a:extLst>
              <a:ext uri="{FF2B5EF4-FFF2-40B4-BE49-F238E27FC236}">
                <a16:creationId xmlns:a16="http://schemas.microsoft.com/office/drawing/2014/main" id="{A2251B16-4E02-7F60-11A9-F5FB6D851666}"/>
              </a:ext>
            </a:extLst>
          </p:cNvPr>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214;g19d33965257_0_1034">
            <a:extLst>
              <a:ext uri="{FF2B5EF4-FFF2-40B4-BE49-F238E27FC236}">
                <a16:creationId xmlns:a16="http://schemas.microsoft.com/office/drawing/2014/main" id="{CA16D6D4-0148-91C3-B2F8-6BCFD7485C1C}"/>
              </a:ext>
            </a:extLst>
          </p:cNvPr>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22" name="Google Shape;1230;g19d33965257_0_1060">
            <a:extLst>
              <a:ext uri="{FF2B5EF4-FFF2-40B4-BE49-F238E27FC236}">
                <a16:creationId xmlns:a16="http://schemas.microsoft.com/office/drawing/2014/main" id="{BA8C499F-4F73-23C2-5B43-BDCC44E46C0D}"/>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23" name="Google Shape;1231;g19d33965257_0_1060">
            <a:extLst>
              <a:ext uri="{FF2B5EF4-FFF2-40B4-BE49-F238E27FC236}">
                <a16:creationId xmlns:a16="http://schemas.microsoft.com/office/drawing/2014/main" id="{64DA904F-0541-4DE6-BBA4-F8853D7E6824}"/>
              </a:ext>
            </a:extLst>
          </p:cNvPr>
          <p:cNvSpPr/>
          <p:nvPr/>
        </p:nvSpPr>
        <p:spPr>
          <a:xfrm>
            <a:off x="3883262" y="3244763"/>
            <a:ext cx="408322" cy="411655"/>
          </a:xfrm>
          <a:prstGeom prst="rect">
            <a:avLst/>
          </a:prstGeom>
        </p:spPr>
        <p:txBody>
          <a:bodyPr>
            <a:prstTxWarp prst="textPlain">
              <a:avLst/>
            </a:prstTxWarp>
          </a:bodyPr>
          <a:lstStyle/>
          <a:p>
            <a:pPr lvl="0" algn="ctr"/>
            <a:r>
              <a:rPr b="1" i="0">
                <a:ln>
                  <a:noFill/>
                </a:ln>
                <a:solidFill>
                  <a:schemeClr val="lt1"/>
                </a:solidFill>
                <a:latin typeface="Lato"/>
              </a:rPr>
              <a:t>O</a:t>
            </a:r>
          </a:p>
        </p:txBody>
      </p:sp>
      <p:sp>
        <p:nvSpPr>
          <p:cNvPr id="25" name="Google Shape;1237;g19d33965257_0_1060">
            <a:extLst>
              <a:ext uri="{FF2B5EF4-FFF2-40B4-BE49-F238E27FC236}">
                <a16:creationId xmlns:a16="http://schemas.microsoft.com/office/drawing/2014/main" id="{D5DD3476-230F-2850-2997-2ECAB84A236C}"/>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26" name="Google Shape;1203;g19d33965257_0_1034">
            <a:extLst>
              <a:ext uri="{FF2B5EF4-FFF2-40B4-BE49-F238E27FC236}">
                <a16:creationId xmlns:a16="http://schemas.microsoft.com/office/drawing/2014/main" id="{AAD0D002-45D6-649B-F38F-7A96E6EE0D80}"/>
              </a:ext>
            </a:extLst>
          </p:cNvPr>
          <p:cNvSpPr/>
          <p:nvPr/>
        </p:nvSpPr>
        <p:spPr>
          <a:xfrm>
            <a:off x="4658545" y="1453900"/>
            <a:ext cx="3793800" cy="1429200"/>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Lato"/>
                <a:ea typeface="Lato"/>
                <a:cs typeface="Lato"/>
                <a:sym typeface="Lato"/>
              </a:rPr>
              <a:t>SYSTEMIC FAILURES</a:t>
            </a:r>
            <a:endParaRPr sz="1400" b="1" i="0" u="none" strike="noStrike" cap="none">
              <a:solidFill>
                <a:schemeClr val="dk1"/>
              </a:solidFill>
              <a:latin typeface="Lato"/>
              <a:ea typeface="Lato"/>
              <a:cs typeface="Lato"/>
              <a:sym typeface="Lato"/>
            </a:endParaRPr>
          </a:p>
          <a:p>
            <a:pPr marL="0" marR="0" lvl="0" indent="0" algn="r"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Victims feel like the perpetrators when reporting to police, or during investigations</a:t>
            </a:r>
            <a:endParaRPr sz="1400" b="0" i="0" u="none" strike="noStrike" cap="none">
              <a:solidFill>
                <a:schemeClr val="dk1"/>
              </a:solidFill>
              <a:latin typeface="Lato"/>
              <a:ea typeface="Lato"/>
              <a:cs typeface="Lato"/>
              <a:sym typeface="Lato"/>
            </a:endParaRPr>
          </a:p>
        </p:txBody>
      </p:sp>
      <p:sp>
        <p:nvSpPr>
          <p:cNvPr id="27" name="Google Shape;1204;g19d33965257_0_1034">
            <a:extLst>
              <a:ext uri="{FF2B5EF4-FFF2-40B4-BE49-F238E27FC236}">
                <a16:creationId xmlns:a16="http://schemas.microsoft.com/office/drawing/2014/main" id="{B6234F1B-BACB-7B67-74EE-E2BD40EF3AB7}"/>
              </a:ext>
            </a:extLst>
          </p:cNvPr>
          <p:cNvSpPr/>
          <p:nvPr/>
        </p:nvSpPr>
        <p:spPr>
          <a:xfrm>
            <a:off x="707725" y="3039974"/>
            <a:ext cx="3793800" cy="1429200"/>
          </a:xfrm>
          <a:prstGeom prst="rect">
            <a:avLst/>
          </a:prstGeom>
          <a:solidFill>
            <a:schemeClr val="lt2"/>
          </a:solidFill>
          <a:ln>
            <a:noFill/>
          </a:ln>
        </p:spPr>
        <p:txBody>
          <a:bodyPr spcFirstLastPara="1" wrap="square" lIns="91425" tIns="91425" rIns="1371600"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0"/>
              </a:spcAft>
              <a:buClr>
                <a:schemeClr val="dk1"/>
              </a:buClr>
              <a:buSzPts val="1100"/>
              <a:buFont typeface="Arial"/>
              <a:buNone/>
            </a:pPr>
            <a:r>
              <a:rPr lang="en-US" sz="1400" b="0" i="0" u="none" strike="noStrike" cap="none">
                <a:solidFill>
                  <a:schemeClr val="dk1"/>
                </a:solidFill>
                <a:latin typeface="Lato"/>
                <a:ea typeface="Lato"/>
                <a:cs typeface="Lato"/>
                <a:sym typeface="Lato"/>
              </a:rPr>
              <a:t>Lack of communication and accountability between police and the victim and affected community</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chemeClr val="dk1"/>
              </a:buClr>
              <a:buSzPts val="1100"/>
              <a:buFont typeface="Arial"/>
              <a:buNone/>
            </a:pPr>
            <a:r>
              <a:rPr lang="en-US" sz="1400" b="1" i="0" u="none" strike="noStrike" cap="none">
                <a:solidFill>
                  <a:schemeClr val="dk1"/>
                </a:solidFill>
                <a:latin typeface="Lato"/>
                <a:ea typeface="Lato"/>
                <a:cs typeface="Lato"/>
                <a:sym typeface="Lato"/>
              </a:rPr>
              <a:t>RELATIONSHIPS</a:t>
            </a:r>
            <a:endParaRPr sz="1400" b="0" i="0" u="none" strike="noStrike" cap="none">
              <a:solidFill>
                <a:schemeClr val="dk1"/>
              </a:solidFill>
              <a:latin typeface="Lato"/>
              <a:ea typeface="Lato"/>
              <a:cs typeface="Lato"/>
              <a:sym typeface="Lato"/>
            </a:endParaRPr>
          </a:p>
        </p:txBody>
      </p:sp>
      <p:sp>
        <p:nvSpPr>
          <p:cNvPr id="29" name="Google Shape;1206;g19d33965257_0_1034">
            <a:extLst>
              <a:ext uri="{FF2B5EF4-FFF2-40B4-BE49-F238E27FC236}">
                <a16:creationId xmlns:a16="http://schemas.microsoft.com/office/drawing/2014/main" id="{3D5904C0-CC06-D249-4F86-0F3CABA51BA4}"/>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30" name="Google Shape;1207;g19d33965257_0_1034">
            <a:extLst>
              <a:ext uri="{FF2B5EF4-FFF2-40B4-BE49-F238E27FC236}">
                <a16:creationId xmlns:a16="http://schemas.microsoft.com/office/drawing/2014/main" id="{B25AFCFC-369F-FAD2-7750-8C9DB5D1841B}"/>
              </a:ext>
            </a:extLst>
          </p:cNvPr>
          <p:cNvSpPr/>
          <p:nvPr/>
        </p:nvSpPr>
        <p:spPr>
          <a:xfrm>
            <a:off x="3883262" y="3244763"/>
            <a:ext cx="408322" cy="411655"/>
          </a:xfrm>
          <a:prstGeom prst="rect">
            <a:avLst/>
          </a:prstGeom>
        </p:spPr>
        <p:txBody>
          <a:bodyPr>
            <a:prstTxWarp prst="textPlain">
              <a:avLst/>
            </a:prstTxWarp>
          </a:bodyPr>
          <a:lstStyle/>
          <a:p>
            <a:pPr lvl="0" algn="ctr"/>
            <a:r>
              <a:rPr b="1" i="0">
                <a:ln>
                  <a:noFill/>
                </a:ln>
                <a:solidFill>
                  <a:schemeClr val="lt1"/>
                </a:solidFill>
                <a:latin typeface="Lato"/>
              </a:rPr>
              <a:t>O</a:t>
            </a:r>
          </a:p>
        </p:txBody>
      </p:sp>
      <p:sp>
        <p:nvSpPr>
          <p:cNvPr id="32" name="Google Shape;1211;g19d33965257_0_1034">
            <a:extLst>
              <a:ext uri="{FF2B5EF4-FFF2-40B4-BE49-F238E27FC236}">
                <a16:creationId xmlns:a16="http://schemas.microsoft.com/office/drawing/2014/main" id="{7B8F1DF1-87CD-A488-CCD9-9E816D3BC491}"/>
              </a:ext>
            </a:extLst>
          </p:cNvPr>
          <p:cNvSpPr/>
          <p:nvPr/>
        </p:nvSpPr>
        <p:spPr>
          <a:xfrm rot="5400000">
            <a:off x="3569720" y="1792120"/>
            <a:ext cx="2180100" cy="2180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1213;g19d33965257_0_1034">
            <a:extLst>
              <a:ext uri="{FF2B5EF4-FFF2-40B4-BE49-F238E27FC236}">
                <a16:creationId xmlns:a16="http://schemas.microsoft.com/office/drawing/2014/main" id="{F6411E02-3C3E-77B5-1545-DAC09E675192}"/>
              </a:ext>
            </a:extLst>
          </p:cNvPr>
          <p:cNvSpPr/>
          <p:nvPr/>
        </p:nvSpPr>
        <p:spPr>
          <a:xfrm rot="-5400000">
            <a:off x="3412543" y="1950514"/>
            <a:ext cx="2180100" cy="2180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1215;g19d33965257_0_1034">
            <a:extLst>
              <a:ext uri="{FF2B5EF4-FFF2-40B4-BE49-F238E27FC236}">
                <a16:creationId xmlns:a16="http://schemas.microsoft.com/office/drawing/2014/main" id="{A35598DE-205E-2646-A2D1-0E91473BF3EB}"/>
              </a:ext>
            </a:extLst>
          </p:cNvPr>
          <p:cNvPicPr preferRelativeResize="0"/>
          <p:nvPr/>
        </p:nvPicPr>
        <p:blipFill rotWithShape="1">
          <a:blip r:embed="rId4">
            <a:alphaModFix/>
          </a:blip>
          <a:srcRect/>
          <a:stretch/>
        </p:blipFill>
        <p:spPr>
          <a:xfrm>
            <a:off x="3586937" y="3095987"/>
            <a:ext cx="714225" cy="714225"/>
          </a:xfrm>
          <a:prstGeom prst="rect">
            <a:avLst/>
          </a:prstGeom>
          <a:noFill/>
          <a:ln>
            <a:noFill/>
          </a:ln>
        </p:spPr>
      </p:pic>
      <p:pic>
        <p:nvPicPr>
          <p:cNvPr id="36" name="Google Shape;1216;g19d33965257_0_1034">
            <a:extLst>
              <a:ext uri="{FF2B5EF4-FFF2-40B4-BE49-F238E27FC236}">
                <a16:creationId xmlns:a16="http://schemas.microsoft.com/office/drawing/2014/main" id="{E64CE3CB-3F05-8816-DC72-D1D0115A99A6}"/>
              </a:ext>
            </a:extLst>
          </p:cNvPr>
          <p:cNvPicPr preferRelativeResize="0"/>
          <p:nvPr/>
        </p:nvPicPr>
        <p:blipFill rotWithShape="1">
          <a:blip r:embed="rId5">
            <a:alphaModFix/>
          </a:blip>
          <a:srcRect/>
          <a:stretch/>
        </p:blipFill>
        <p:spPr>
          <a:xfrm>
            <a:off x="4761663" y="2098088"/>
            <a:ext cx="714225" cy="714225"/>
          </a:xfrm>
          <a:prstGeom prst="rect">
            <a:avLst/>
          </a:prstGeom>
          <a:noFill/>
          <a:ln>
            <a:noFill/>
          </a:ln>
        </p:spPr>
      </p:pic>
      <p:sp>
        <p:nvSpPr>
          <p:cNvPr id="3" name="TextBox 2">
            <a:extLst>
              <a:ext uri="{FF2B5EF4-FFF2-40B4-BE49-F238E27FC236}">
                <a16:creationId xmlns:a16="http://schemas.microsoft.com/office/drawing/2014/main" id="{3AB1BA05-C52D-AD9B-8ED8-E159AAEE3759}"/>
              </a:ext>
            </a:extLst>
          </p:cNvPr>
          <p:cNvSpPr txBox="1"/>
          <p:nvPr/>
        </p:nvSpPr>
        <p:spPr>
          <a:xfrm>
            <a:off x="4642477" y="2943856"/>
            <a:ext cx="3777730" cy="1815882"/>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Relationships encompasses how there is a lack of communication and accountability between police and the victim and affected community, and that there is a general lack of cultural sensitivity and understanding from police officers. </a:t>
            </a:r>
          </a:p>
          <a:p>
            <a:endParaRPr lang="en-CA" dirty="0"/>
          </a:p>
        </p:txBody>
      </p:sp>
    </p:spTree>
    <p:extLst>
      <p:ext uri="{BB962C8B-B14F-4D97-AF65-F5344CB8AC3E}">
        <p14:creationId xmlns:p14="http://schemas.microsoft.com/office/powerpoint/2010/main" val="3290965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g19d33965257_0_1060"/>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Barriers to Reporting Hate Crimes</a:t>
            </a:r>
            <a:endParaRPr/>
          </a:p>
        </p:txBody>
      </p:sp>
      <p:sp>
        <p:nvSpPr>
          <p:cNvPr id="1228" name="Google Shape;1228;g19d33965257_0_106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
        <p:nvSpPr>
          <p:cNvPr id="1229" name="Google Shape;1229;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3" name="Google Shape;1233;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4" name="Google Shape;1234;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5" name="Google Shape;1235;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1236" name="Google Shape;1236;g19d33965257_0_1060"/>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1238" name="Google Shape;1238;g19d33965257_0_1060"/>
          <p:cNvSpPr txBox="1"/>
          <p:nvPr/>
        </p:nvSpPr>
        <p:spPr>
          <a:xfrm>
            <a:off x="455200" y="994400"/>
            <a:ext cx="6612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b="0" i="0" u="none" strike="noStrike" cap="none">
                <a:solidFill>
                  <a:schemeClr val="dk1"/>
                </a:solidFill>
                <a:latin typeface="Lato Light"/>
                <a:ea typeface="Lato Light"/>
                <a:cs typeface="Lato Light"/>
                <a:sym typeface="Lato Light"/>
              </a:rPr>
              <a:t>What is the Community Saying?</a:t>
            </a:r>
            <a:endParaRPr sz="1700" b="0" i="0" u="none" strike="noStrike" cap="none">
              <a:solidFill>
                <a:schemeClr val="dk1"/>
              </a:solidFill>
              <a:latin typeface="Lato Light"/>
              <a:ea typeface="Lato Light"/>
              <a:cs typeface="Lato Light"/>
              <a:sym typeface="Lato Light"/>
            </a:endParaRPr>
          </a:p>
        </p:txBody>
      </p:sp>
      <p:sp>
        <p:nvSpPr>
          <p:cNvPr id="1239" name="Google Shape;1239;g19d33965257_0_1060"/>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g19d33965257_0_1060"/>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2" name="Google Shape;1202;g19d33965257_0_1034">
            <a:extLst>
              <a:ext uri="{FF2B5EF4-FFF2-40B4-BE49-F238E27FC236}">
                <a16:creationId xmlns:a16="http://schemas.microsoft.com/office/drawing/2014/main" id="{1FAC8290-463D-E8C7-E70B-94F4B08DF0CF}"/>
              </a:ext>
            </a:extLst>
          </p:cNvPr>
          <p:cNvSpPr/>
          <p:nvPr/>
        </p:nvSpPr>
        <p:spPr>
          <a:xfrm>
            <a:off x="707725" y="1453900"/>
            <a:ext cx="3793800" cy="111785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Lato"/>
                <a:ea typeface="Lato"/>
                <a:cs typeface="Lato"/>
                <a:sym typeface="Lato"/>
              </a:rPr>
              <a:t>LOGISTICS</a:t>
            </a: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Reporting processes are intimidating and inaccessible</a:t>
            </a:r>
            <a:endParaRPr sz="1400" b="0" i="0" u="none" strike="noStrike" cap="none">
              <a:solidFill>
                <a:schemeClr val="dk1"/>
              </a:solidFill>
              <a:latin typeface="Lato"/>
              <a:ea typeface="Lato"/>
              <a:cs typeface="Lato"/>
              <a:sym typeface="Lato"/>
            </a:endParaRPr>
          </a:p>
        </p:txBody>
      </p:sp>
      <p:sp>
        <p:nvSpPr>
          <p:cNvPr id="9" name="Google Shape;1210;g19d33965257_0_1034">
            <a:extLst>
              <a:ext uri="{FF2B5EF4-FFF2-40B4-BE49-F238E27FC236}">
                <a16:creationId xmlns:a16="http://schemas.microsoft.com/office/drawing/2014/main" id="{A2251B16-4E02-7F60-11A9-F5FB6D851666}"/>
              </a:ext>
            </a:extLst>
          </p:cNvPr>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214;g19d33965257_0_1034">
            <a:extLst>
              <a:ext uri="{FF2B5EF4-FFF2-40B4-BE49-F238E27FC236}">
                <a16:creationId xmlns:a16="http://schemas.microsoft.com/office/drawing/2014/main" id="{CA16D6D4-0148-91C3-B2F8-6BCFD7485C1C}"/>
              </a:ext>
            </a:extLst>
          </p:cNvPr>
          <p:cNvPicPr preferRelativeResize="0"/>
          <p:nvPr/>
        </p:nvPicPr>
        <p:blipFill rotWithShape="1">
          <a:blip r:embed="rId3">
            <a:alphaModFix/>
          </a:blip>
          <a:srcRect/>
          <a:stretch/>
        </p:blipFill>
        <p:spPr>
          <a:xfrm>
            <a:off x="3730300" y="2098088"/>
            <a:ext cx="714225" cy="714225"/>
          </a:xfrm>
          <a:prstGeom prst="rect">
            <a:avLst/>
          </a:prstGeom>
          <a:noFill/>
          <a:ln>
            <a:noFill/>
          </a:ln>
        </p:spPr>
      </p:pic>
      <p:sp>
        <p:nvSpPr>
          <p:cNvPr id="22" name="Google Shape;1230;g19d33965257_0_1060">
            <a:extLst>
              <a:ext uri="{FF2B5EF4-FFF2-40B4-BE49-F238E27FC236}">
                <a16:creationId xmlns:a16="http://schemas.microsoft.com/office/drawing/2014/main" id="{BA8C499F-4F73-23C2-5B43-BDCC44E46C0D}"/>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23" name="Google Shape;1231;g19d33965257_0_1060">
            <a:extLst>
              <a:ext uri="{FF2B5EF4-FFF2-40B4-BE49-F238E27FC236}">
                <a16:creationId xmlns:a16="http://schemas.microsoft.com/office/drawing/2014/main" id="{64DA904F-0541-4DE6-BBA4-F8853D7E6824}"/>
              </a:ext>
            </a:extLst>
          </p:cNvPr>
          <p:cNvSpPr/>
          <p:nvPr/>
        </p:nvSpPr>
        <p:spPr>
          <a:xfrm>
            <a:off x="3883262" y="3244763"/>
            <a:ext cx="408322" cy="411655"/>
          </a:xfrm>
          <a:prstGeom prst="rect">
            <a:avLst/>
          </a:prstGeom>
        </p:spPr>
        <p:txBody>
          <a:bodyPr>
            <a:prstTxWarp prst="textPlain">
              <a:avLst/>
            </a:prstTxWarp>
          </a:bodyPr>
          <a:lstStyle/>
          <a:p>
            <a:pPr lvl="0" algn="ctr"/>
            <a:r>
              <a:rPr b="1" i="0">
                <a:ln>
                  <a:noFill/>
                </a:ln>
                <a:solidFill>
                  <a:schemeClr val="lt1"/>
                </a:solidFill>
                <a:latin typeface="Lato"/>
              </a:rPr>
              <a:t>O</a:t>
            </a:r>
          </a:p>
        </p:txBody>
      </p:sp>
      <p:sp>
        <p:nvSpPr>
          <p:cNvPr id="24" name="Google Shape;1232;g19d33965257_0_1060">
            <a:extLst>
              <a:ext uri="{FF2B5EF4-FFF2-40B4-BE49-F238E27FC236}">
                <a16:creationId xmlns:a16="http://schemas.microsoft.com/office/drawing/2014/main" id="{4B0F5AD9-A946-0F19-6EE9-2049DB28BE08}"/>
              </a:ext>
            </a:extLst>
          </p:cNvPr>
          <p:cNvSpPr/>
          <p:nvPr/>
        </p:nvSpPr>
        <p:spPr>
          <a:xfrm>
            <a:off x="4933553" y="3251726"/>
            <a:ext cx="317523" cy="402742"/>
          </a:xfrm>
          <a:prstGeom prst="rect">
            <a:avLst/>
          </a:prstGeom>
        </p:spPr>
        <p:txBody>
          <a:bodyPr>
            <a:prstTxWarp prst="textPlain">
              <a:avLst/>
            </a:prstTxWarp>
          </a:bodyPr>
          <a:lstStyle/>
          <a:p>
            <a:pPr lvl="0" algn="ctr"/>
            <a:r>
              <a:rPr b="1" i="0">
                <a:ln>
                  <a:noFill/>
                </a:ln>
                <a:solidFill>
                  <a:schemeClr val="lt1"/>
                </a:solidFill>
                <a:latin typeface="Lato"/>
              </a:rPr>
              <a:t>T</a:t>
            </a:r>
          </a:p>
        </p:txBody>
      </p:sp>
      <p:sp>
        <p:nvSpPr>
          <p:cNvPr id="25" name="Google Shape;1237;g19d33965257_0_1060">
            <a:extLst>
              <a:ext uri="{FF2B5EF4-FFF2-40B4-BE49-F238E27FC236}">
                <a16:creationId xmlns:a16="http://schemas.microsoft.com/office/drawing/2014/main" id="{D5DD3476-230F-2850-2997-2ECAB84A236C}"/>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26" name="Google Shape;1203;g19d33965257_0_1034">
            <a:extLst>
              <a:ext uri="{FF2B5EF4-FFF2-40B4-BE49-F238E27FC236}">
                <a16:creationId xmlns:a16="http://schemas.microsoft.com/office/drawing/2014/main" id="{AAD0D002-45D6-649B-F38F-7A96E6EE0D80}"/>
              </a:ext>
            </a:extLst>
          </p:cNvPr>
          <p:cNvSpPr/>
          <p:nvPr/>
        </p:nvSpPr>
        <p:spPr>
          <a:xfrm>
            <a:off x="4658545" y="1453900"/>
            <a:ext cx="3793800" cy="1429200"/>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Lato"/>
                <a:ea typeface="Lato"/>
                <a:cs typeface="Lato"/>
                <a:sym typeface="Lato"/>
              </a:rPr>
              <a:t>SYSTEMIC FAILURES</a:t>
            </a:r>
            <a:endParaRPr sz="1400" b="1" i="0" u="none" strike="noStrike" cap="none">
              <a:solidFill>
                <a:schemeClr val="dk1"/>
              </a:solidFill>
              <a:latin typeface="Lato"/>
              <a:ea typeface="Lato"/>
              <a:cs typeface="Lato"/>
              <a:sym typeface="Lato"/>
            </a:endParaRPr>
          </a:p>
          <a:p>
            <a:pPr marL="0" marR="0" lvl="0" indent="0" algn="r"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Lato"/>
                <a:ea typeface="Lato"/>
                <a:cs typeface="Lato"/>
                <a:sym typeface="Lato"/>
              </a:rPr>
              <a:t>Victims feel like the perpetrators when reporting to police, or during investigations</a:t>
            </a:r>
            <a:endParaRPr sz="1400" b="0" i="0" u="none" strike="noStrike" cap="none">
              <a:solidFill>
                <a:schemeClr val="dk1"/>
              </a:solidFill>
              <a:latin typeface="Lato"/>
              <a:ea typeface="Lato"/>
              <a:cs typeface="Lato"/>
              <a:sym typeface="Lato"/>
            </a:endParaRPr>
          </a:p>
        </p:txBody>
      </p:sp>
      <p:sp>
        <p:nvSpPr>
          <p:cNvPr id="27" name="Google Shape;1204;g19d33965257_0_1034">
            <a:extLst>
              <a:ext uri="{FF2B5EF4-FFF2-40B4-BE49-F238E27FC236}">
                <a16:creationId xmlns:a16="http://schemas.microsoft.com/office/drawing/2014/main" id="{B6234F1B-BACB-7B67-74EE-E2BD40EF3AB7}"/>
              </a:ext>
            </a:extLst>
          </p:cNvPr>
          <p:cNvSpPr/>
          <p:nvPr/>
        </p:nvSpPr>
        <p:spPr>
          <a:xfrm>
            <a:off x="707725" y="3039974"/>
            <a:ext cx="3793800" cy="1429200"/>
          </a:xfrm>
          <a:prstGeom prst="rect">
            <a:avLst/>
          </a:prstGeom>
          <a:solidFill>
            <a:schemeClr val="lt2"/>
          </a:solidFill>
          <a:ln>
            <a:noFill/>
          </a:ln>
        </p:spPr>
        <p:txBody>
          <a:bodyPr spcFirstLastPara="1" wrap="square" lIns="91425" tIns="91425" rIns="1371600"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0"/>
              </a:spcAft>
              <a:buClr>
                <a:schemeClr val="dk1"/>
              </a:buClr>
              <a:buSzPts val="1100"/>
              <a:buFont typeface="Arial"/>
              <a:buNone/>
            </a:pPr>
            <a:r>
              <a:rPr lang="en-US" sz="1400" b="0" i="0" u="none" strike="noStrike" cap="none">
                <a:solidFill>
                  <a:schemeClr val="dk1"/>
                </a:solidFill>
                <a:latin typeface="Lato"/>
                <a:ea typeface="Lato"/>
                <a:cs typeface="Lato"/>
                <a:sym typeface="Lato"/>
              </a:rPr>
              <a:t>Lack of communication and accountability between police and the victim and affected community</a:t>
            </a:r>
            <a:endParaRPr sz="1400" b="0" i="0" u="none" strike="noStrike" cap="none">
              <a:solidFill>
                <a:schemeClr val="dk1"/>
              </a:solidFill>
              <a:latin typeface="Lato"/>
              <a:ea typeface="Lato"/>
              <a:cs typeface="Lato"/>
              <a:sym typeface="Lato"/>
            </a:endParaRPr>
          </a:p>
          <a:p>
            <a:pPr marL="0" marR="0" lvl="0" indent="0" algn="l" rtl="0">
              <a:lnSpc>
                <a:spcPct val="100000"/>
              </a:lnSpc>
              <a:spcBef>
                <a:spcPts val="600"/>
              </a:spcBef>
              <a:spcAft>
                <a:spcPts val="600"/>
              </a:spcAft>
              <a:buClr>
                <a:schemeClr val="dk1"/>
              </a:buClr>
              <a:buSzPts val="1100"/>
              <a:buFont typeface="Arial"/>
              <a:buNone/>
            </a:pPr>
            <a:r>
              <a:rPr lang="en-US" sz="1400" b="1" i="0" u="none" strike="noStrike" cap="none">
                <a:solidFill>
                  <a:schemeClr val="dk1"/>
                </a:solidFill>
                <a:latin typeface="Lato"/>
                <a:ea typeface="Lato"/>
                <a:cs typeface="Lato"/>
                <a:sym typeface="Lato"/>
              </a:rPr>
              <a:t>RELATIONSHIPS</a:t>
            </a:r>
            <a:endParaRPr sz="1400" b="0" i="0" u="none" strike="noStrike" cap="none">
              <a:solidFill>
                <a:schemeClr val="dk1"/>
              </a:solidFill>
              <a:latin typeface="Lato"/>
              <a:ea typeface="Lato"/>
              <a:cs typeface="Lato"/>
              <a:sym typeface="Lato"/>
            </a:endParaRPr>
          </a:p>
        </p:txBody>
      </p:sp>
      <p:sp>
        <p:nvSpPr>
          <p:cNvPr id="28" name="Google Shape;1205;g19d33965257_0_1034">
            <a:extLst>
              <a:ext uri="{FF2B5EF4-FFF2-40B4-BE49-F238E27FC236}">
                <a16:creationId xmlns:a16="http://schemas.microsoft.com/office/drawing/2014/main" id="{BB5DBEBB-CF8B-A7C7-C12D-A08A2A5F3907}"/>
              </a:ext>
            </a:extLst>
          </p:cNvPr>
          <p:cNvSpPr/>
          <p:nvPr/>
        </p:nvSpPr>
        <p:spPr>
          <a:xfrm>
            <a:off x="4658545" y="3039974"/>
            <a:ext cx="3793800" cy="1429200"/>
          </a:xfrm>
          <a:prstGeom prst="rect">
            <a:avLst/>
          </a:prstGeom>
          <a:solidFill>
            <a:schemeClr val="lt2"/>
          </a:solidFill>
          <a:ln>
            <a:noFill/>
          </a:ln>
        </p:spPr>
        <p:txBody>
          <a:bodyPr spcFirstLastPara="1" wrap="square" lIns="1371600" tIns="91425" rIns="91425" bIns="91425" anchor="b"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Lato"/>
                <a:ea typeface="Lato"/>
                <a:cs typeface="Lato"/>
                <a:sym typeface="Lato"/>
              </a:rPr>
              <a:t>Lack of community awareness about available resources to report hate crimes and seek support</a:t>
            </a:r>
            <a:endParaRPr sz="1400" b="0" i="0" u="none" strike="noStrike" cap="none">
              <a:solidFill>
                <a:schemeClr val="dk1"/>
              </a:solidFill>
              <a:latin typeface="Lato"/>
              <a:ea typeface="Lato"/>
              <a:cs typeface="Lato"/>
              <a:sym typeface="Lato"/>
            </a:endParaRPr>
          </a:p>
          <a:p>
            <a:pPr marL="0" marR="0" lvl="0" indent="0" algn="r" rtl="0">
              <a:lnSpc>
                <a:spcPct val="100000"/>
              </a:lnSpc>
              <a:spcBef>
                <a:spcPts val="600"/>
              </a:spcBef>
              <a:spcAft>
                <a:spcPts val="600"/>
              </a:spcAft>
              <a:buClr>
                <a:srgbClr val="000000"/>
              </a:buClr>
              <a:buSzPts val="1400"/>
              <a:buFont typeface="Arial"/>
              <a:buNone/>
            </a:pPr>
            <a:r>
              <a:rPr lang="en-US" sz="1400" b="1" i="0" u="none" strike="noStrike" cap="none">
                <a:solidFill>
                  <a:schemeClr val="dk1"/>
                </a:solidFill>
                <a:latin typeface="Lato"/>
                <a:ea typeface="Lato"/>
                <a:cs typeface="Lato"/>
                <a:sym typeface="Lato"/>
              </a:rPr>
              <a:t>INFRASTRUCTURE</a:t>
            </a:r>
            <a:endParaRPr sz="1400" b="0" i="0" u="none" strike="noStrike" cap="none">
              <a:solidFill>
                <a:schemeClr val="dk1"/>
              </a:solidFill>
              <a:latin typeface="Lato"/>
              <a:ea typeface="Lato"/>
              <a:cs typeface="Lato"/>
              <a:sym typeface="Lato"/>
            </a:endParaRPr>
          </a:p>
        </p:txBody>
      </p:sp>
      <p:sp>
        <p:nvSpPr>
          <p:cNvPr id="29" name="Google Shape;1206;g19d33965257_0_1034">
            <a:extLst>
              <a:ext uri="{FF2B5EF4-FFF2-40B4-BE49-F238E27FC236}">
                <a16:creationId xmlns:a16="http://schemas.microsoft.com/office/drawing/2014/main" id="{3D5904C0-CC06-D249-4F86-0F3CABA51BA4}"/>
              </a:ext>
            </a:extLst>
          </p:cNvPr>
          <p:cNvSpPr/>
          <p:nvPr/>
        </p:nvSpPr>
        <p:spPr>
          <a:xfrm>
            <a:off x="4830498" y="2253834"/>
            <a:ext cx="576556" cy="402742"/>
          </a:xfrm>
          <a:prstGeom prst="rect">
            <a:avLst/>
          </a:prstGeom>
        </p:spPr>
        <p:txBody>
          <a:bodyPr>
            <a:prstTxWarp prst="textPlain">
              <a:avLst/>
            </a:prstTxWarp>
          </a:bodyPr>
          <a:lstStyle/>
          <a:p>
            <a:pPr lvl="0" algn="ctr"/>
            <a:r>
              <a:rPr b="1" i="0">
                <a:ln>
                  <a:noFill/>
                </a:ln>
                <a:solidFill>
                  <a:schemeClr val="lt1"/>
                </a:solidFill>
                <a:latin typeface="Lato"/>
              </a:rPr>
              <a:t>W</a:t>
            </a:r>
          </a:p>
        </p:txBody>
      </p:sp>
      <p:sp>
        <p:nvSpPr>
          <p:cNvPr id="30" name="Google Shape;1207;g19d33965257_0_1034">
            <a:extLst>
              <a:ext uri="{FF2B5EF4-FFF2-40B4-BE49-F238E27FC236}">
                <a16:creationId xmlns:a16="http://schemas.microsoft.com/office/drawing/2014/main" id="{B25AFCFC-369F-FAD2-7750-8C9DB5D1841B}"/>
              </a:ext>
            </a:extLst>
          </p:cNvPr>
          <p:cNvSpPr/>
          <p:nvPr/>
        </p:nvSpPr>
        <p:spPr>
          <a:xfrm>
            <a:off x="3883262" y="3244763"/>
            <a:ext cx="408322" cy="411655"/>
          </a:xfrm>
          <a:prstGeom prst="rect">
            <a:avLst/>
          </a:prstGeom>
        </p:spPr>
        <p:txBody>
          <a:bodyPr>
            <a:prstTxWarp prst="textPlain">
              <a:avLst/>
            </a:prstTxWarp>
          </a:bodyPr>
          <a:lstStyle/>
          <a:p>
            <a:pPr lvl="0" algn="ctr"/>
            <a:r>
              <a:rPr b="1" i="0">
                <a:ln>
                  <a:noFill/>
                </a:ln>
                <a:solidFill>
                  <a:schemeClr val="lt1"/>
                </a:solidFill>
                <a:latin typeface="Lato"/>
              </a:rPr>
              <a:t>O</a:t>
            </a:r>
          </a:p>
        </p:txBody>
      </p:sp>
      <p:sp>
        <p:nvSpPr>
          <p:cNvPr id="31" name="Google Shape;1208;g19d33965257_0_1034">
            <a:extLst>
              <a:ext uri="{FF2B5EF4-FFF2-40B4-BE49-F238E27FC236}">
                <a16:creationId xmlns:a16="http://schemas.microsoft.com/office/drawing/2014/main" id="{942CBAE8-86D9-D583-A903-E1BC404DB9C4}"/>
              </a:ext>
            </a:extLst>
          </p:cNvPr>
          <p:cNvSpPr/>
          <p:nvPr/>
        </p:nvSpPr>
        <p:spPr>
          <a:xfrm>
            <a:off x="4933553" y="3251726"/>
            <a:ext cx="317523" cy="402742"/>
          </a:xfrm>
          <a:prstGeom prst="rect">
            <a:avLst/>
          </a:prstGeom>
        </p:spPr>
        <p:txBody>
          <a:bodyPr>
            <a:prstTxWarp prst="textPlain">
              <a:avLst/>
            </a:prstTxWarp>
          </a:bodyPr>
          <a:lstStyle/>
          <a:p>
            <a:pPr lvl="0" algn="ctr"/>
            <a:r>
              <a:rPr b="1" i="0">
                <a:ln>
                  <a:noFill/>
                </a:ln>
                <a:solidFill>
                  <a:schemeClr val="lt1"/>
                </a:solidFill>
                <a:latin typeface="Lato"/>
              </a:rPr>
              <a:t>T</a:t>
            </a:r>
          </a:p>
        </p:txBody>
      </p:sp>
      <p:sp>
        <p:nvSpPr>
          <p:cNvPr id="32" name="Google Shape;1211;g19d33965257_0_1034">
            <a:extLst>
              <a:ext uri="{FF2B5EF4-FFF2-40B4-BE49-F238E27FC236}">
                <a16:creationId xmlns:a16="http://schemas.microsoft.com/office/drawing/2014/main" id="{7B8F1DF1-87CD-A488-CCD9-9E816D3BC491}"/>
              </a:ext>
            </a:extLst>
          </p:cNvPr>
          <p:cNvSpPr/>
          <p:nvPr/>
        </p:nvSpPr>
        <p:spPr>
          <a:xfrm rot="5400000">
            <a:off x="3569720" y="1792120"/>
            <a:ext cx="2180100" cy="2180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212;g19d33965257_0_1034">
            <a:extLst>
              <a:ext uri="{FF2B5EF4-FFF2-40B4-BE49-F238E27FC236}">
                <a16:creationId xmlns:a16="http://schemas.microsoft.com/office/drawing/2014/main" id="{47EE04E1-B0FF-183D-97D5-611EDBCC54A7}"/>
              </a:ext>
            </a:extLst>
          </p:cNvPr>
          <p:cNvSpPr/>
          <p:nvPr/>
        </p:nvSpPr>
        <p:spPr>
          <a:xfrm rot="10800000">
            <a:off x="3569720" y="1950514"/>
            <a:ext cx="2180100" cy="2180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1213;g19d33965257_0_1034">
            <a:extLst>
              <a:ext uri="{FF2B5EF4-FFF2-40B4-BE49-F238E27FC236}">
                <a16:creationId xmlns:a16="http://schemas.microsoft.com/office/drawing/2014/main" id="{F6411E02-3C3E-77B5-1545-DAC09E675192}"/>
              </a:ext>
            </a:extLst>
          </p:cNvPr>
          <p:cNvSpPr/>
          <p:nvPr/>
        </p:nvSpPr>
        <p:spPr>
          <a:xfrm rot="-5400000">
            <a:off x="3412543" y="1950514"/>
            <a:ext cx="2180100" cy="2180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1215;g19d33965257_0_1034">
            <a:extLst>
              <a:ext uri="{FF2B5EF4-FFF2-40B4-BE49-F238E27FC236}">
                <a16:creationId xmlns:a16="http://schemas.microsoft.com/office/drawing/2014/main" id="{A35598DE-205E-2646-A2D1-0E91473BF3EB}"/>
              </a:ext>
            </a:extLst>
          </p:cNvPr>
          <p:cNvPicPr preferRelativeResize="0"/>
          <p:nvPr/>
        </p:nvPicPr>
        <p:blipFill rotWithShape="1">
          <a:blip r:embed="rId4">
            <a:alphaModFix/>
          </a:blip>
          <a:srcRect/>
          <a:stretch/>
        </p:blipFill>
        <p:spPr>
          <a:xfrm>
            <a:off x="3586937" y="3095987"/>
            <a:ext cx="714225" cy="714225"/>
          </a:xfrm>
          <a:prstGeom prst="rect">
            <a:avLst/>
          </a:prstGeom>
          <a:noFill/>
          <a:ln>
            <a:noFill/>
          </a:ln>
        </p:spPr>
      </p:pic>
      <p:pic>
        <p:nvPicPr>
          <p:cNvPr id="36" name="Google Shape;1216;g19d33965257_0_1034">
            <a:extLst>
              <a:ext uri="{FF2B5EF4-FFF2-40B4-BE49-F238E27FC236}">
                <a16:creationId xmlns:a16="http://schemas.microsoft.com/office/drawing/2014/main" id="{E64CE3CB-3F05-8816-DC72-D1D0115A99A6}"/>
              </a:ext>
            </a:extLst>
          </p:cNvPr>
          <p:cNvPicPr preferRelativeResize="0"/>
          <p:nvPr/>
        </p:nvPicPr>
        <p:blipFill rotWithShape="1">
          <a:blip r:embed="rId5">
            <a:alphaModFix/>
          </a:blip>
          <a:srcRect/>
          <a:stretch/>
        </p:blipFill>
        <p:spPr>
          <a:xfrm>
            <a:off x="4761663" y="2098088"/>
            <a:ext cx="714225" cy="714225"/>
          </a:xfrm>
          <a:prstGeom prst="rect">
            <a:avLst/>
          </a:prstGeom>
          <a:noFill/>
          <a:ln>
            <a:noFill/>
          </a:ln>
        </p:spPr>
      </p:pic>
      <p:grpSp>
        <p:nvGrpSpPr>
          <p:cNvPr id="37" name="Google Shape;1217;g19d33965257_0_1034">
            <a:extLst>
              <a:ext uri="{FF2B5EF4-FFF2-40B4-BE49-F238E27FC236}">
                <a16:creationId xmlns:a16="http://schemas.microsoft.com/office/drawing/2014/main" id="{29BA46AB-146B-7EB1-8B8E-16F9451C20D4}"/>
              </a:ext>
            </a:extLst>
          </p:cNvPr>
          <p:cNvGrpSpPr/>
          <p:nvPr/>
        </p:nvGrpSpPr>
        <p:grpSpPr>
          <a:xfrm>
            <a:off x="4735205" y="3093493"/>
            <a:ext cx="714204" cy="714197"/>
            <a:chOff x="6625350" y="1613750"/>
            <a:chExt cx="480525" cy="438400"/>
          </a:xfrm>
        </p:grpSpPr>
        <p:sp>
          <p:nvSpPr>
            <p:cNvPr id="38" name="Google Shape;1218;g19d33965257_0_1034">
              <a:extLst>
                <a:ext uri="{FF2B5EF4-FFF2-40B4-BE49-F238E27FC236}">
                  <a16:creationId xmlns:a16="http://schemas.microsoft.com/office/drawing/2014/main" id="{B50B53E8-F9F1-4DF9-E9E2-6B67FB10ACF2}"/>
                </a:ext>
              </a:extLst>
            </p:cNvPr>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1219;g19d33965257_0_1034">
              <a:extLst>
                <a:ext uri="{FF2B5EF4-FFF2-40B4-BE49-F238E27FC236}">
                  <a16:creationId xmlns:a16="http://schemas.microsoft.com/office/drawing/2014/main" id="{4BAA9FF7-2F33-7B57-D4AC-384BB3B67354}"/>
                </a:ext>
              </a:extLst>
            </p:cNvPr>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1220;g19d33965257_0_1034">
              <a:extLst>
                <a:ext uri="{FF2B5EF4-FFF2-40B4-BE49-F238E27FC236}">
                  <a16:creationId xmlns:a16="http://schemas.microsoft.com/office/drawing/2014/main" id="{4E7EB335-0AFF-01CA-F066-756A6D993E2A}"/>
                </a:ext>
              </a:extLst>
            </p:cNvPr>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1221;g19d33965257_0_1034">
              <a:extLst>
                <a:ext uri="{FF2B5EF4-FFF2-40B4-BE49-F238E27FC236}">
                  <a16:creationId xmlns:a16="http://schemas.microsoft.com/office/drawing/2014/main" id="{682DF24D-9726-A876-5C99-29765D31C891}"/>
                </a:ext>
              </a:extLst>
            </p:cNvPr>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1222;g19d33965257_0_1034">
              <a:extLst>
                <a:ext uri="{FF2B5EF4-FFF2-40B4-BE49-F238E27FC236}">
                  <a16:creationId xmlns:a16="http://schemas.microsoft.com/office/drawing/2014/main" id="{E829CDAB-7237-8E59-D106-6FC2C78BCE6D}"/>
                </a:ext>
              </a:extLst>
            </p:cNvPr>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78028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6AFC-27CB-C415-6349-64D56EB68708}"/>
              </a:ext>
            </a:extLst>
          </p:cNvPr>
          <p:cNvSpPr>
            <a:spLocks noGrp="1"/>
          </p:cNvSpPr>
          <p:nvPr>
            <p:ph type="title"/>
          </p:nvPr>
        </p:nvSpPr>
        <p:spPr/>
        <p:txBody>
          <a:bodyPr/>
          <a:lstStyle/>
          <a:p>
            <a:pPr marL="0" lvl="0" indent="0" rtl="0">
              <a:lnSpc>
                <a:spcPct val="100000"/>
              </a:lnSpc>
              <a:spcBef>
                <a:spcPts val="0"/>
              </a:spcBef>
              <a:spcAft>
                <a:spcPts val="0"/>
              </a:spcAft>
            </a:pPr>
            <a:r>
              <a:rPr lang="en-CA" dirty="0"/>
              <a:t>Infrastructure continued…</a:t>
            </a:r>
          </a:p>
        </p:txBody>
      </p:sp>
      <p:sp>
        <p:nvSpPr>
          <p:cNvPr id="3" name="Slide Number Placeholder 2">
            <a:extLst>
              <a:ext uri="{FF2B5EF4-FFF2-40B4-BE49-F238E27FC236}">
                <a16:creationId xmlns:a16="http://schemas.microsoft.com/office/drawing/2014/main" id="{D36F752F-C6BB-8C5F-5419-557D07C3C3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4" name="TextBox 3">
            <a:extLst>
              <a:ext uri="{FF2B5EF4-FFF2-40B4-BE49-F238E27FC236}">
                <a16:creationId xmlns:a16="http://schemas.microsoft.com/office/drawing/2014/main" id="{DB0DAA73-1799-3B98-E67E-67B405EE0419}"/>
              </a:ext>
            </a:extLst>
          </p:cNvPr>
          <p:cNvSpPr txBox="1"/>
          <p:nvPr/>
        </p:nvSpPr>
        <p:spPr>
          <a:xfrm>
            <a:off x="737850" y="1579418"/>
            <a:ext cx="6034500" cy="2031325"/>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400"/>
              <a:buFont typeface="Arial"/>
              <a:buNone/>
            </a:pPr>
            <a:r>
              <a:rPr lang="en-US" dirty="0"/>
              <a:t>Lastly, infrastructure describes the lack of community awareness about available resources and places to report hate crimes through no fault of their own, but on part of the police and related reporting services. this has led to an increase in crimes going unreported which misleads hate crime statistics and reporting.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also leaves victims and the affected community vulnerable to future crimes and adverse health and social outcomes.</a:t>
            </a:r>
          </a:p>
          <a:p>
            <a:endParaRPr lang="en-CA" dirty="0"/>
          </a:p>
        </p:txBody>
      </p:sp>
    </p:spTree>
    <p:extLst>
      <p:ext uri="{BB962C8B-B14F-4D97-AF65-F5344CB8AC3E}">
        <p14:creationId xmlns:p14="http://schemas.microsoft.com/office/powerpoint/2010/main" val="3063533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g19d33965257_0_1793"/>
          <p:cNvSpPr txBox="1">
            <a:spLocks noGrp="1"/>
          </p:cNvSpPr>
          <p:nvPr>
            <p:ph type="body" idx="1"/>
          </p:nvPr>
        </p:nvSpPr>
        <p:spPr>
          <a:xfrm>
            <a:off x="2547075" y="1343800"/>
            <a:ext cx="4049700" cy="30744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600"/>
              </a:spcBef>
              <a:spcAft>
                <a:spcPts val="0"/>
              </a:spcAft>
              <a:buSzPts val="3200"/>
              <a:buNone/>
            </a:pPr>
            <a:r>
              <a:rPr lang="en-US" sz="2200"/>
              <a:t>It would be nice to have a </a:t>
            </a:r>
            <a:r>
              <a:rPr lang="en-US" sz="2200">
                <a:highlight>
                  <a:srgbClr val="FFC486"/>
                </a:highlight>
              </a:rPr>
              <a:t>hate crime hotline </a:t>
            </a:r>
            <a:r>
              <a:rPr lang="en-US" sz="2200"/>
              <a:t>that is linked to regional police services. </a:t>
            </a:r>
            <a:endParaRPr sz="2200"/>
          </a:p>
          <a:p>
            <a:pPr marL="0" lvl="0" indent="0" algn="ctr" rtl="0">
              <a:lnSpc>
                <a:spcPct val="100000"/>
              </a:lnSpc>
              <a:spcBef>
                <a:spcPts val="600"/>
              </a:spcBef>
              <a:spcAft>
                <a:spcPts val="0"/>
              </a:spcAft>
              <a:buSzPts val="3200"/>
              <a:buNone/>
            </a:pPr>
            <a:endParaRPr sz="2200"/>
          </a:p>
          <a:p>
            <a:pPr marL="0" lvl="0" indent="0" algn="ctr" rtl="0">
              <a:lnSpc>
                <a:spcPct val="100000"/>
              </a:lnSpc>
              <a:spcBef>
                <a:spcPts val="600"/>
              </a:spcBef>
              <a:spcAft>
                <a:spcPts val="0"/>
              </a:spcAft>
              <a:buSzPts val="3200"/>
              <a:buNone/>
            </a:pPr>
            <a:r>
              <a:rPr lang="en-US" sz="2200"/>
              <a:t>I think part of the problem is that </a:t>
            </a:r>
            <a:r>
              <a:rPr lang="en-US" sz="2200">
                <a:highlight>
                  <a:srgbClr val="FFC486"/>
                </a:highlight>
              </a:rPr>
              <a:t>no one knows if these hotlines exist</a:t>
            </a:r>
            <a:r>
              <a:rPr lang="en-US" sz="2200"/>
              <a:t>, which is a problem in itself.</a:t>
            </a:r>
            <a:endParaRPr sz="2200"/>
          </a:p>
        </p:txBody>
      </p:sp>
      <p:sp>
        <p:nvSpPr>
          <p:cNvPr id="1324" name="Google Shape;1324;g19d33965257_0_179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19</a:t>
            </a:fld>
            <a:endParaRPr/>
          </a:p>
        </p:txBody>
      </p:sp>
      <p:sp>
        <p:nvSpPr>
          <p:cNvPr id="1325" name="Google Shape;1325;g19d33965257_0_1793"/>
          <p:cNvSpPr txBox="1"/>
          <p:nvPr/>
        </p:nvSpPr>
        <p:spPr>
          <a:xfrm>
            <a:off x="2547150" y="4111550"/>
            <a:ext cx="4049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a:ea typeface="Lato"/>
                <a:cs typeface="Lato"/>
                <a:sym typeface="Lato"/>
              </a:rPr>
              <a:t>— Community Member</a:t>
            </a:r>
            <a:endParaRPr sz="1400" b="0" i="0" u="none" strike="noStrike" cap="none">
              <a:solidFill>
                <a:srgbClr val="000000"/>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g18e608f1d29_0_335"/>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Land Acknowledgement</a:t>
            </a:r>
            <a:endParaRPr/>
          </a:p>
        </p:txBody>
      </p:sp>
      <p:sp>
        <p:nvSpPr>
          <p:cNvPr id="1012" name="Google Shape;1012;g18e608f1d29_0_335"/>
          <p:cNvSpPr txBox="1">
            <a:spLocks noGrp="1"/>
          </p:cNvSpPr>
          <p:nvPr>
            <p:ph type="body" idx="4294967295"/>
          </p:nvPr>
        </p:nvSpPr>
        <p:spPr>
          <a:xfrm>
            <a:off x="455200" y="1352975"/>
            <a:ext cx="8025300" cy="316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None/>
            </a:pPr>
            <a:r>
              <a:rPr lang="en-US" sz="2000" b="1">
                <a:latin typeface="Lato"/>
                <a:ea typeface="Lato"/>
                <a:cs typeface="Lato"/>
                <a:sym typeface="Lato"/>
              </a:rPr>
              <a:t>The work of the Council of Agencies Serving South Asians (CASSA) takes place on the traditional Indigenous territories of the Huron-Wendat, Haudenosaunee &amp; Mississaugas of the New Credit</a:t>
            </a:r>
            <a:endParaRPr sz="2000" b="1">
              <a:latin typeface="Lato"/>
              <a:ea typeface="Lato"/>
              <a:cs typeface="Lato"/>
              <a:sym typeface="Lato"/>
            </a:endParaRPr>
          </a:p>
          <a:p>
            <a:pPr marL="457200" marR="759527" lvl="0" indent="0" algn="l" rtl="0">
              <a:lnSpc>
                <a:spcPct val="100000"/>
              </a:lnSpc>
              <a:spcBef>
                <a:spcPts val="1000"/>
              </a:spcBef>
              <a:spcAft>
                <a:spcPts val="0"/>
              </a:spcAft>
              <a:buNone/>
            </a:pPr>
            <a:endParaRPr sz="1800"/>
          </a:p>
          <a:p>
            <a:pPr marL="457200" marR="1320121" lvl="0" indent="-342900" algn="l" rtl="0">
              <a:lnSpc>
                <a:spcPct val="115000"/>
              </a:lnSpc>
              <a:spcBef>
                <a:spcPts val="1000"/>
              </a:spcBef>
              <a:spcAft>
                <a:spcPts val="0"/>
              </a:spcAft>
              <a:buSzPts val="1800"/>
              <a:buChar char="●"/>
            </a:pPr>
            <a:r>
              <a:rPr lang="en-US" sz="1800"/>
              <a:t>Indigenous communities are particularly vulnerable to discrimination and bias, including hate crimes, overpolicing and dispropotionate rates of incarceration</a:t>
            </a:r>
            <a:endParaRPr sz="1800"/>
          </a:p>
          <a:p>
            <a:pPr marL="0" lvl="0" indent="0" algn="l" rtl="0">
              <a:lnSpc>
                <a:spcPct val="115000"/>
              </a:lnSpc>
              <a:spcBef>
                <a:spcPts val="1000"/>
              </a:spcBef>
              <a:spcAft>
                <a:spcPts val="1000"/>
              </a:spcAft>
              <a:buNone/>
            </a:pPr>
            <a:endParaRPr sz="1800"/>
          </a:p>
        </p:txBody>
      </p:sp>
      <p:sp>
        <p:nvSpPr>
          <p:cNvPr id="1013" name="Google Shape;1013;g18e608f1d29_0_3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A8428CB-759A-1E65-AC70-A3D73A96D893}"/>
              </a:ext>
            </a:extLst>
          </p:cNvPr>
          <p:cNvGraphicFramePr>
            <a:graphicFrameLocks noGrp="1"/>
          </p:cNvGraphicFramePr>
          <p:nvPr>
            <p:extLst>
              <p:ext uri="{D42A27DB-BD31-4B8C-83A1-F6EECF244321}">
                <p14:modId xmlns:p14="http://schemas.microsoft.com/office/powerpoint/2010/main" val="1850968998"/>
              </p:ext>
            </p:extLst>
          </p:nvPr>
        </p:nvGraphicFramePr>
        <p:xfrm>
          <a:off x="569050" y="2276650"/>
          <a:ext cx="5311302" cy="2001520"/>
        </p:xfrm>
        <a:graphic>
          <a:graphicData uri="http://schemas.openxmlformats.org/drawingml/2006/table">
            <a:tbl>
              <a:tblPr firstRow="1" bandRow="1">
                <a:effectLst/>
                <a:tableStyleId>{69C7853C-536D-4A76-A0AE-DD22124D55A5}</a:tableStyleId>
              </a:tblPr>
              <a:tblGrid>
                <a:gridCol w="949716">
                  <a:extLst>
                    <a:ext uri="{9D8B030D-6E8A-4147-A177-3AD203B41FA5}">
                      <a16:colId xmlns:a16="http://schemas.microsoft.com/office/drawing/2014/main" val="3181363001"/>
                    </a:ext>
                  </a:extLst>
                </a:gridCol>
                <a:gridCol w="1600281">
                  <a:extLst>
                    <a:ext uri="{9D8B030D-6E8A-4147-A177-3AD203B41FA5}">
                      <a16:colId xmlns:a16="http://schemas.microsoft.com/office/drawing/2014/main" val="899443850"/>
                    </a:ext>
                  </a:extLst>
                </a:gridCol>
                <a:gridCol w="2761305">
                  <a:extLst>
                    <a:ext uri="{9D8B030D-6E8A-4147-A177-3AD203B41FA5}">
                      <a16:colId xmlns:a16="http://schemas.microsoft.com/office/drawing/2014/main" val="3833426267"/>
                    </a:ext>
                  </a:extLst>
                </a:gridCol>
              </a:tblGrid>
              <a:tr h="370840">
                <a:tc>
                  <a:txBody>
                    <a:bodyPr/>
                    <a:lstStyle/>
                    <a:p>
                      <a:r>
                        <a:rPr lang="en-CA" b="1" dirty="0"/>
                        <a:t>Region</a:t>
                      </a:r>
                    </a:p>
                  </a:txBody>
                  <a:tcPr/>
                </a:tc>
                <a:tc>
                  <a:txBody>
                    <a:bodyPr/>
                    <a:lstStyle/>
                    <a:p>
                      <a:r>
                        <a:rPr lang="en-CA" b="1" dirty="0"/>
                        <a:t>No. Participants</a:t>
                      </a:r>
                    </a:p>
                  </a:txBody>
                  <a:tcPr/>
                </a:tc>
                <a:tc>
                  <a:txBody>
                    <a:bodyPr/>
                    <a:lstStyle/>
                    <a:p>
                      <a:r>
                        <a:rPr lang="en-CA" b="1" dirty="0"/>
                        <a:t>% with experience reporting to non-police organizations</a:t>
                      </a:r>
                    </a:p>
                  </a:txBody>
                  <a:tcPr/>
                </a:tc>
                <a:extLst>
                  <a:ext uri="{0D108BD9-81ED-4DB2-BD59-A6C34878D82A}">
                    <a16:rowId xmlns:a16="http://schemas.microsoft.com/office/drawing/2014/main" val="3085617417"/>
                  </a:ext>
                </a:extLst>
              </a:tr>
              <a:tr h="370840">
                <a:tc>
                  <a:txBody>
                    <a:bodyPr/>
                    <a:lstStyle/>
                    <a:p>
                      <a:r>
                        <a:rPr lang="en-CA" dirty="0"/>
                        <a:t>Toronto</a:t>
                      </a:r>
                    </a:p>
                  </a:txBody>
                  <a:tcPr/>
                </a:tc>
                <a:tc>
                  <a:txBody>
                    <a:bodyPr/>
                    <a:lstStyle/>
                    <a:p>
                      <a:r>
                        <a:rPr lang="en-CA" dirty="0"/>
                        <a:t>1,629</a:t>
                      </a:r>
                    </a:p>
                  </a:txBody>
                  <a:tcPr/>
                </a:tc>
                <a:tc>
                  <a:txBody>
                    <a:bodyPr/>
                    <a:lstStyle/>
                    <a:p>
                      <a:r>
                        <a:rPr lang="en-CA" dirty="0"/>
                        <a:t>25%</a:t>
                      </a:r>
                    </a:p>
                  </a:txBody>
                  <a:tcPr/>
                </a:tc>
                <a:extLst>
                  <a:ext uri="{0D108BD9-81ED-4DB2-BD59-A6C34878D82A}">
                    <a16:rowId xmlns:a16="http://schemas.microsoft.com/office/drawing/2014/main" val="3709288677"/>
                  </a:ext>
                </a:extLst>
              </a:tr>
              <a:tr h="370840">
                <a:tc>
                  <a:txBody>
                    <a:bodyPr/>
                    <a:lstStyle/>
                    <a:p>
                      <a:r>
                        <a:rPr lang="en-CA" dirty="0"/>
                        <a:t>Ottawa</a:t>
                      </a:r>
                    </a:p>
                  </a:txBody>
                  <a:tcPr/>
                </a:tc>
                <a:tc>
                  <a:txBody>
                    <a:bodyPr/>
                    <a:lstStyle/>
                    <a:p>
                      <a:r>
                        <a:rPr lang="en-CA" dirty="0"/>
                        <a:t>1,146</a:t>
                      </a:r>
                    </a:p>
                  </a:txBody>
                  <a:tcPr/>
                </a:tc>
                <a:tc>
                  <a:txBody>
                    <a:bodyPr/>
                    <a:lstStyle/>
                    <a:p>
                      <a:r>
                        <a:rPr lang="en-CA" dirty="0"/>
                        <a:t>76%</a:t>
                      </a:r>
                    </a:p>
                  </a:txBody>
                  <a:tcPr/>
                </a:tc>
                <a:extLst>
                  <a:ext uri="{0D108BD9-81ED-4DB2-BD59-A6C34878D82A}">
                    <a16:rowId xmlns:a16="http://schemas.microsoft.com/office/drawing/2014/main" val="3550180979"/>
                  </a:ext>
                </a:extLst>
              </a:tr>
              <a:tr h="370840">
                <a:tc>
                  <a:txBody>
                    <a:bodyPr/>
                    <a:lstStyle/>
                    <a:p>
                      <a:r>
                        <a:rPr lang="en-CA" dirty="0"/>
                        <a:t>Peel</a:t>
                      </a:r>
                    </a:p>
                  </a:txBody>
                  <a:tcPr/>
                </a:tc>
                <a:tc>
                  <a:txBody>
                    <a:bodyPr/>
                    <a:lstStyle/>
                    <a:p>
                      <a:r>
                        <a:rPr lang="en-CA" dirty="0"/>
                        <a:t>205</a:t>
                      </a:r>
                    </a:p>
                  </a:txBody>
                  <a:tcPr/>
                </a:tc>
                <a:tc>
                  <a:txBody>
                    <a:bodyPr/>
                    <a:lstStyle/>
                    <a:p>
                      <a:r>
                        <a:rPr lang="en-CA" dirty="0"/>
                        <a:t>65%</a:t>
                      </a:r>
                    </a:p>
                  </a:txBody>
                  <a:tcPr/>
                </a:tc>
                <a:extLst>
                  <a:ext uri="{0D108BD9-81ED-4DB2-BD59-A6C34878D82A}">
                    <a16:rowId xmlns:a16="http://schemas.microsoft.com/office/drawing/2014/main" val="3398311580"/>
                  </a:ext>
                </a:extLst>
              </a:tr>
              <a:tr h="370840">
                <a:tc>
                  <a:txBody>
                    <a:bodyPr/>
                    <a:lstStyle/>
                    <a:p>
                      <a:r>
                        <a:rPr lang="en-CA" dirty="0"/>
                        <a:t>York</a:t>
                      </a:r>
                    </a:p>
                  </a:txBody>
                  <a:tcPr/>
                </a:tc>
                <a:tc>
                  <a:txBody>
                    <a:bodyPr/>
                    <a:lstStyle/>
                    <a:p>
                      <a:r>
                        <a:rPr lang="en-CA" dirty="0"/>
                        <a:t>1,816</a:t>
                      </a:r>
                    </a:p>
                  </a:txBody>
                  <a:tcPr/>
                </a:tc>
                <a:tc>
                  <a:txBody>
                    <a:bodyPr/>
                    <a:lstStyle/>
                    <a:p>
                      <a:r>
                        <a:rPr lang="en-CA" dirty="0"/>
                        <a:t>94%</a:t>
                      </a:r>
                    </a:p>
                  </a:txBody>
                  <a:tcPr/>
                </a:tc>
                <a:extLst>
                  <a:ext uri="{0D108BD9-81ED-4DB2-BD59-A6C34878D82A}">
                    <a16:rowId xmlns:a16="http://schemas.microsoft.com/office/drawing/2014/main" val="263608857"/>
                  </a:ext>
                </a:extLst>
              </a:tr>
            </a:tbl>
          </a:graphicData>
        </a:graphic>
      </p:graphicFrame>
      <p:sp>
        <p:nvSpPr>
          <p:cNvPr id="820" name="Google Shape;820;g18a4e7d6e58_0_441"/>
          <p:cNvSpPr txBox="1">
            <a:spLocks noGrp="1"/>
          </p:cNvSpPr>
          <p:nvPr>
            <p:ph type="body" idx="1"/>
          </p:nvPr>
        </p:nvSpPr>
        <p:spPr>
          <a:xfrm>
            <a:off x="569050" y="1332089"/>
            <a:ext cx="7195800" cy="53746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sz="1700" dirty="0"/>
              <a:t>We found that &gt;</a:t>
            </a:r>
            <a:r>
              <a:rPr lang="en-US" sz="1700" b="1" dirty="0">
                <a:latin typeface="Lato"/>
                <a:ea typeface="Lato"/>
                <a:cs typeface="Lato"/>
                <a:sym typeface="Lato"/>
              </a:rPr>
              <a:t>25%</a:t>
            </a:r>
            <a:r>
              <a:rPr lang="en-US" sz="1700" dirty="0"/>
              <a:t> across the four regions have experience reporting to </a:t>
            </a:r>
            <a:r>
              <a:rPr lang="en-US" sz="1700" b="1" dirty="0">
                <a:latin typeface="Lato"/>
                <a:ea typeface="Lato"/>
                <a:cs typeface="Lato"/>
                <a:sym typeface="Lato"/>
              </a:rPr>
              <a:t>non-police organizations.</a:t>
            </a:r>
            <a:endParaRPr sz="1700" dirty="0"/>
          </a:p>
        </p:txBody>
      </p:sp>
      <p:sp>
        <p:nvSpPr>
          <p:cNvPr id="821" name="Google Shape;821;g18a4e7d6e58_0_44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US"/>
              <a:t>20</a:t>
            </a:fld>
            <a:endParaRPr/>
          </a:p>
        </p:txBody>
      </p:sp>
      <p:sp>
        <p:nvSpPr>
          <p:cNvPr id="822" name="Google Shape;822;g18a4e7d6e58_0_441"/>
          <p:cNvSpPr txBox="1">
            <a:spLocks noGrp="1"/>
          </p:cNvSpPr>
          <p:nvPr>
            <p:ph type="title"/>
          </p:nvPr>
        </p:nvSpPr>
        <p:spPr>
          <a:xfrm>
            <a:off x="455200" y="324550"/>
            <a:ext cx="70122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Hate Crime Reporting Practices</a:t>
            </a:r>
            <a:endParaRPr/>
          </a:p>
        </p:txBody>
      </p:sp>
      <p:pic>
        <p:nvPicPr>
          <p:cNvPr id="825" name="Google Shape;825;g18a4e7d6e58_0_441"/>
          <p:cNvPicPr preferRelativeResize="0">
            <a:picLocks noChangeAspect="1"/>
          </p:cNvPicPr>
          <p:nvPr/>
        </p:nvPicPr>
        <p:blipFill>
          <a:blip r:embed="rId3">
            <a:alphaModFix/>
          </a:blip>
          <a:stretch>
            <a:fillRect/>
          </a:stretch>
        </p:blipFill>
        <p:spPr>
          <a:xfrm>
            <a:off x="6220178" y="2695320"/>
            <a:ext cx="1157261" cy="1157261"/>
          </a:xfrm>
          <a:prstGeom prst="rect">
            <a:avLst/>
          </a:prstGeom>
          <a:noFill/>
          <a:ln>
            <a:noFill/>
          </a:ln>
        </p:spPr>
      </p:pic>
    </p:spTree>
    <p:extLst>
      <p:ext uri="{BB962C8B-B14F-4D97-AF65-F5344CB8AC3E}">
        <p14:creationId xmlns:p14="http://schemas.microsoft.com/office/powerpoint/2010/main" val="365867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pic>
        <p:nvPicPr>
          <p:cNvPr id="2050" name="Picture 2">
            <a:extLst>
              <a:ext uri="{FF2B5EF4-FFF2-40B4-BE49-F238E27FC236}">
                <a16:creationId xmlns:a16="http://schemas.microsoft.com/office/drawing/2014/main" id="{AF3A2A9F-4A5F-6243-0377-282349A6B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742" y="1588257"/>
            <a:ext cx="2110907" cy="2110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69FE9A1-05FC-A1C0-BC2C-FD6DF23DE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652" y="1588257"/>
            <a:ext cx="2127402" cy="212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1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CB6265C-BA01-1342-ABED-40D03CAEB36C}"/>
              </a:ext>
            </a:extLst>
          </p:cNvPr>
          <p:cNvSpPr/>
          <p:nvPr/>
        </p:nvSpPr>
        <p:spPr>
          <a:xfrm>
            <a:off x="2576945" y="968614"/>
            <a:ext cx="4391891" cy="40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E66CAFEF-8045-080E-1520-AAD1F314739C}"/>
              </a:ext>
            </a:extLst>
          </p:cNvPr>
          <p:cNvSpPr/>
          <p:nvPr/>
        </p:nvSpPr>
        <p:spPr>
          <a:xfrm>
            <a:off x="554181" y="2079436"/>
            <a:ext cx="2244436" cy="295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4457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1788F49-0FD4-9C10-3A2D-ECC005A8803D}"/>
              </a:ext>
            </a:extLst>
          </p:cNvPr>
          <p:cNvSpPr/>
          <p:nvPr/>
        </p:nvSpPr>
        <p:spPr>
          <a:xfrm>
            <a:off x="2576945" y="2079434"/>
            <a:ext cx="4391891" cy="2953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4DA2CD42-0B3F-068B-DC3B-041032B11FFB}"/>
              </a:ext>
            </a:extLst>
          </p:cNvPr>
          <p:cNvSpPr/>
          <p:nvPr/>
        </p:nvSpPr>
        <p:spPr>
          <a:xfrm>
            <a:off x="554181" y="2079436"/>
            <a:ext cx="2244436" cy="295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12092B31-8EB4-23EE-BA61-6C75FE8AA407}"/>
              </a:ext>
            </a:extLst>
          </p:cNvPr>
          <p:cNvSpPr/>
          <p:nvPr/>
        </p:nvSpPr>
        <p:spPr>
          <a:xfrm>
            <a:off x="4883727" y="968614"/>
            <a:ext cx="2244436" cy="295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214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E890B09-F677-AFCE-6AFE-CA655D9E9D5D}"/>
              </a:ext>
            </a:extLst>
          </p:cNvPr>
          <p:cNvSpPr/>
          <p:nvPr/>
        </p:nvSpPr>
        <p:spPr>
          <a:xfrm>
            <a:off x="554181" y="2079436"/>
            <a:ext cx="2244436" cy="295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A2A513E-81BB-40AD-5C9E-46ECC43D2BB8}"/>
              </a:ext>
            </a:extLst>
          </p:cNvPr>
          <p:cNvSpPr/>
          <p:nvPr/>
        </p:nvSpPr>
        <p:spPr>
          <a:xfrm>
            <a:off x="4825305" y="2103418"/>
            <a:ext cx="2244436" cy="295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BCECABC0-E240-2C9D-715A-F7F1295FE9A1}"/>
              </a:ext>
            </a:extLst>
          </p:cNvPr>
          <p:cNvSpPr/>
          <p:nvPr/>
        </p:nvSpPr>
        <p:spPr>
          <a:xfrm>
            <a:off x="2707562" y="2190273"/>
            <a:ext cx="2244436" cy="295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a:extLst>
              <a:ext uri="{FF2B5EF4-FFF2-40B4-BE49-F238E27FC236}">
                <a16:creationId xmlns:a16="http://schemas.microsoft.com/office/drawing/2014/main" id="{76D7653F-E7D0-8079-6B7B-E6A8B195B8C7}"/>
              </a:ext>
            </a:extLst>
          </p:cNvPr>
          <p:cNvSpPr/>
          <p:nvPr/>
        </p:nvSpPr>
        <p:spPr>
          <a:xfrm>
            <a:off x="845127" y="2284847"/>
            <a:ext cx="5957455" cy="2148608"/>
          </a:xfrm>
          <a:prstGeom prst="roundRect">
            <a:avLst>
              <a:gd name="adj" fmla="val 9900"/>
            </a:avLst>
          </a:prstGeom>
        </p:spPr>
        <p:style>
          <a:lnRef idx="2">
            <a:schemeClr val="accent6"/>
          </a:lnRef>
          <a:fillRef idx="1">
            <a:schemeClr val="lt1"/>
          </a:fillRef>
          <a:effectRef idx="0">
            <a:schemeClr val="accent6"/>
          </a:effectRef>
          <a:fontRef idx="minor">
            <a:schemeClr val="dk1"/>
          </a:fontRef>
        </p:style>
        <p:txBody>
          <a:bodyPr numCol="2" rtlCol="0" anchor="ctr"/>
          <a:lstStyle/>
          <a:p>
            <a:pPr marL="317500" indent="-222250">
              <a:spcAft>
                <a:spcPts val="1200"/>
              </a:spcAft>
              <a:buFont typeface="Arial" panose="020B0604020202020204" pitchFamily="34" charset="0"/>
              <a:buChar char="•"/>
            </a:pPr>
            <a:r>
              <a:rPr lang="en-CA" sz="1500" dirty="0"/>
              <a:t>What (type of discrimination, description)</a:t>
            </a:r>
          </a:p>
          <a:p>
            <a:pPr marL="317500" indent="-222250">
              <a:spcAft>
                <a:spcPts val="1200"/>
              </a:spcAft>
              <a:buFont typeface="Arial" panose="020B0604020202020204" pitchFamily="34" charset="0"/>
              <a:buChar char="•"/>
            </a:pPr>
            <a:r>
              <a:rPr lang="en-CA" sz="1500" dirty="0"/>
              <a:t>Where (city, site)</a:t>
            </a:r>
          </a:p>
          <a:p>
            <a:pPr marL="317500" indent="-222250">
              <a:spcAft>
                <a:spcPts val="1200"/>
              </a:spcAft>
              <a:buFont typeface="Arial" panose="020B0604020202020204" pitchFamily="34" charset="0"/>
              <a:buChar char="•"/>
            </a:pPr>
            <a:r>
              <a:rPr lang="en-CA" sz="1500" dirty="0"/>
              <a:t>When (date, time)</a:t>
            </a:r>
          </a:p>
          <a:p>
            <a:pPr marL="317500" indent="-222250">
              <a:spcAft>
                <a:spcPts val="1200"/>
              </a:spcAft>
              <a:buFont typeface="Arial" panose="020B0604020202020204" pitchFamily="34" charset="0"/>
              <a:buChar char="•"/>
            </a:pPr>
            <a:r>
              <a:rPr lang="en-CA" sz="1500" dirty="0"/>
              <a:t>Reasons for perceiving hate motivation</a:t>
            </a:r>
          </a:p>
          <a:p>
            <a:pPr marL="317500" indent="-222250">
              <a:spcAft>
                <a:spcPts val="1200"/>
              </a:spcAft>
              <a:buFont typeface="Arial" panose="020B0604020202020204" pitchFamily="34" charset="0"/>
              <a:buChar char="•"/>
            </a:pPr>
            <a:r>
              <a:rPr lang="en-CA" sz="1500" dirty="0"/>
              <a:t>Demographic info. (victim + perp.): age, race/ethnicity, culture, colour, religion, sex, gender, disability, etc.</a:t>
            </a:r>
          </a:p>
          <a:p>
            <a:pPr marL="317500" indent="-222250">
              <a:spcAft>
                <a:spcPts val="1200"/>
              </a:spcAft>
              <a:buFont typeface="Arial" panose="020B0604020202020204" pitchFamily="34" charset="0"/>
              <a:buChar char="•"/>
            </a:pPr>
            <a:r>
              <a:rPr lang="en-CA" sz="1500" dirty="0"/>
              <a:t>Statement </a:t>
            </a:r>
          </a:p>
          <a:p>
            <a:pPr marL="317500" indent="-222250">
              <a:spcAft>
                <a:spcPts val="1200"/>
              </a:spcAft>
              <a:buFont typeface="Arial" panose="020B0604020202020204" pitchFamily="34" charset="0"/>
              <a:buChar char="•"/>
            </a:pPr>
            <a:r>
              <a:rPr lang="en-CA" sz="1500" dirty="0"/>
              <a:t>Prior history with perpetrator</a:t>
            </a:r>
          </a:p>
        </p:txBody>
      </p:sp>
    </p:spTree>
    <p:extLst>
      <p:ext uri="{BB962C8B-B14F-4D97-AF65-F5344CB8AC3E}">
        <p14:creationId xmlns:p14="http://schemas.microsoft.com/office/powerpoint/2010/main" val="202999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A2BC470-F04A-240D-8FD5-7308A68AA577}"/>
              </a:ext>
            </a:extLst>
          </p:cNvPr>
          <p:cNvSpPr/>
          <p:nvPr/>
        </p:nvSpPr>
        <p:spPr>
          <a:xfrm>
            <a:off x="2507673" y="2336222"/>
            <a:ext cx="4606633" cy="2696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a:extLst>
              <a:ext uri="{FF2B5EF4-FFF2-40B4-BE49-F238E27FC236}">
                <a16:creationId xmlns:a16="http://schemas.microsoft.com/office/drawing/2014/main" id="{76D7653F-E7D0-8079-6B7B-E6A8B195B8C7}"/>
              </a:ext>
            </a:extLst>
          </p:cNvPr>
          <p:cNvSpPr/>
          <p:nvPr/>
        </p:nvSpPr>
        <p:spPr>
          <a:xfrm>
            <a:off x="5271706" y="1436881"/>
            <a:ext cx="3333965" cy="899342"/>
          </a:xfrm>
          <a:prstGeom prst="roundRect">
            <a:avLst>
              <a:gd name="adj" fmla="val 9900"/>
            </a:avLst>
          </a:prstGeom>
        </p:spPr>
        <p:style>
          <a:lnRef idx="2">
            <a:schemeClr val="accent6"/>
          </a:lnRef>
          <a:fillRef idx="1">
            <a:schemeClr val="lt1"/>
          </a:fillRef>
          <a:effectRef idx="0">
            <a:schemeClr val="accent6"/>
          </a:effectRef>
          <a:fontRef idx="minor">
            <a:schemeClr val="dk1"/>
          </a:fontRef>
        </p:style>
        <p:txBody>
          <a:bodyPr numCol="2" rtlCol="0" anchor="ctr"/>
          <a:lstStyle/>
          <a:p>
            <a:pPr marL="95250" indent="-82550">
              <a:buFontTx/>
              <a:buChar char="-"/>
            </a:pPr>
            <a:r>
              <a:rPr lang="en-CA" sz="800" dirty="0"/>
              <a:t>What (type of discrimination, description)</a:t>
            </a:r>
          </a:p>
          <a:p>
            <a:pPr marL="95250" indent="-82550">
              <a:buFontTx/>
              <a:buChar char="-"/>
            </a:pPr>
            <a:r>
              <a:rPr lang="en-CA" sz="800" dirty="0"/>
              <a:t>Where (site and city)</a:t>
            </a:r>
          </a:p>
          <a:p>
            <a:pPr marL="95250" indent="-82550">
              <a:buFontTx/>
              <a:buChar char="-"/>
            </a:pPr>
            <a:r>
              <a:rPr lang="en-CA" sz="800" dirty="0"/>
              <a:t>When</a:t>
            </a:r>
          </a:p>
          <a:p>
            <a:pPr marL="95250" indent="-82550">
              <a:buFontTx/>
              <a:buChar char="-"/>
            </a:pPr>
            <a:r>
              <a:rPr lang="en-CA" sz="800" dirty="0"/>
              <a:t>Reasons for perceiving hate motivation</a:t>
            </a:r>
          </a:p>
          <a:p>
            <a:pPr marL="95250" indent="-84138"/>
            <a:r>
              <a:rPr lang="en-CA" sz="800" dirty="0"/>
              <a:t>- Demographic info. (victim + perp.): age, race/ethnicity, culture, colour, religion, sex, gender, disability, etc.</a:t>
            </a:r>
          </a:p>
          <a:p>
            <a:pPr marL="95250" indent="-84138"/>
            <a:r>
              <a:rPr lang="en-CA" sz="800" dirty="0"/>
              <a:t>- Statement </a:t>
            </a:r>
          </a:p>
          <a:p>
            <a:pPr marL="95250" indent="-84138"/>
            <a:r>
              <a:rPr lang="en-CA" sz="800" dirty="0"/>
              <a:t>- Prior history with perp.</a:t>
            </a:r>
          </a:p>
        </p:txBody>
      </p:sp>
      <p:sp>
        <p:nvSpPr>
          <p:cNvPr id="4" name="Rectangle 3">
            <a:extLst>
              <a:ext uri="{FF2B5EF4-FFF2-40B4-BE49-F238E27FC236}">
                <a16:creationId xmlns:a16="http://schemas.microsoft.com/office/drawing/2014/main" id="{746F2954-EE7A-CC71-1A80-3B74E12A9CF7}"/>
              </a:ext>
            </a:extLst>
          </p:cNvPr>
          <p:cNvSpPr/>
          <p:nvPr/>
        </p:nvSpPr>
        <p:spPr>
          <a:xfrm>
            <a:off x="554183" y="3643745"/>
            <a:ext cx="2604655" cy="1388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7265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76D7653F-E7D0-8079-6B7B-E6A8B195B8C7}"/>
              </a:ext>
            </a:extLst>
          </p:cNvPr>
          <p:cNvSpPr/>
          <p:nvPr/>
        </p:nvSpPr>
        <p:spPr>
          <a:xfrm>
            <a:off x="5271706" y="1436881"/>
            <a:ext cx="3333965" cy="899342"/>
          </a:xfrm>
          <a:prstGeom prst="roundRect">
            <a:avLst>
              <a:gd name="adj" fmla="val 9900"/>
            </a:avLst>
          </a:prstGeom>
        </p:spPr>
        <p:style>
          <a:lnRef idx="2">
            <a:schemeClr val="accent6"/>
          </a:lnRef>
          <a:fillRef idx="1">
            <a:schemeClr val="lt1"/>
          </a:fillRef>
          <a:effectRef idx="0">
            <a:schemeClr val="accent6"/>
          </a:effectRef>
          <a:fontRef idx="minor">
            <a:schemeClr val="dk1"/>
          </a:fontRef>
        </p:style>
        <p:txBody>
          <a:bodyPr numCol="2" rtlCol="0" anchor="ctr"/>
          <a:lstStyle/>
          <a:p>
            <a:pPr marL="95250" indent="-82550">
              <a:buFontTx/>
              <a:buChar char="-"/>
            </a:pPr>
            <a:r>
              <a:rPr lang="en-CA" sz="800" dirty="0"/>
              <a:t>What (type of discrimination, description)</a:t>
            </a:r>
          </a:p>
          <a:p>
            <a:pPr marL="95250" indent="-82550">
              <a:buFontTx/>
              <a:buChar char="-"/>
            </a:pPr>
            <a:r>
              <a:rPr lang="en-CA" sz="800" dirty="0"/>
              <a:t>Where (site and city)</a:t>
            </a:r>
          </a:p>
          <a:p>
            <a:pPr marL="95250" indent="-82550">
              <a:buFontTx/>
              <a:buChar char="-"/>
            </a:pPr>
            <a:r>
              <a:rPr lang="en-CA" sz="800" dirty="0"/>
              <a:t>When</a:t>
            </a:r>
          </a:p>
          <a:p>
            <a:pPr marL="95250" indent="-82550">
              <a:buFontTx/>
              <a:buChar char="-"/>
            </a:pPr>
            <a:r>
              <a:rPr lang="en-CA" sz="800" dirty="0"/>
              <a:t>Reasons for perceiving hate motivation</a:t>
            </a:r>
          </a:p>
          <a:p>
            <a:pPr marL="95250" indent="-84138"/>
            <a:r>
              <a:rPr lang="en-CA" sz="800" dirty="0"/>
              <a:t>- Demographic info. (victim + perp.): age, race/ethnicity, culture, colour, religion, sex, gender, disability, etc.</a:t>
            </a:r>
          </a:p>
          <a:p>
            <a:pPr marL="95250" indent="-84138"/>
            <a:r>
              <a:rPr lang="en-CA" sz="800" dirty="0"/>
              <a:t>- Statement </a:t>
            </a:r>
          </a:p>
          <a:p>
            <a:pPr marL="95250" indent="-84138"/>
            <a:r>
              <a:rPr lang="en-CA" sz="800" dirty="0"/>
              <a:t>- Prior history with perp.</a:t>
            </a:r>
          </a:p>
        </p:txBody>
      </p:sp>
      <p:sp>
        <p:nvSpPr>
          <p:cNvPr id="3" name="Rectangle 2">
            <a:extLst>
              <a:ext uri="{FF2B5EF4-FFF2-40B4-BE49-F238E27FC236}">
                <a16:creationId xmlns:a16="http://schemas.microsoft.com/office/drawing/2014/main" id="{94FBE170-96E7-345A-E68A-6588816010E0}"/>
              </a:ext>
            </a:extLst>
          </p:cNvPr>
          <p:cNvSpPr/>
          <p:nvPr/>
        </p:nvSpPr>
        <p:spPr>
          <a:xfrm>
            <a:off x="4724400" y="2470483"/>
            <a:ext cx="2389906" cy="256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B547C92D-D3AD-6AC5-BF26-D337EE737D30}"/>
              </a:ext>
            </a:extLst>
          </p:cNvPr>
          <p:cNvSpPr/>
          <p:nvPr/>
        </p:nvSpPr>
        <p:spPr>
          <a:xfrm>
            <a:off x="175043" y="3476290"/>
            <a:ext cx="6712524" cy="166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859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76D7653F-E7D0-8079-6B7B-E6A8B195B8C7}"/>
              </a:ext>
            </a:extLst>
          </p:cNvPr>
          <p:cNvSpPr/>
          <p:nvPr/>
        </p:nvSpPr>
        <p:spPr>
          <a:xfrm>
            <a:off x="5271706" y="1436881"/>
            <a:ext cx="3333965" cy="899342"/>
          </a:xfrm>
          <a:prstGeom prst="roundRect">
            <a:avLst>
              <a:gd name="adj" fmla="val 9900"/>
            </a:avLst>
          </a:prstGeom>
        </p:spPr>
        <p:style>
          <a:lnRef idx="2">
            <a:schemeClr val="accent6"/>
          </a:lnRef>
          <a:fillRef idx="1">
            <a:schemeClr val="lt1"/>
          </a:fillRef>
          <a:effectRef idx="0">
            <a:schemeClr val="accent6"/>
          </a:effectRef>
          <a:fontRef idx="minor">
            <a:schemeClr val="dk1"/>
          </a:fontRef>
        </p:style>
        <p:txBody>
          <a:bodyPr numCol="2" rtlCol="0" anchor="ctr"/>
          <a:lstStyle/>
          <a:p>
            <a:pPr marL="95250" indent="-82550">
              <a:buFontTx/>
              <a:buChar char="-"/>
            </a:pPr>
            <a:r>
              <a:rPr lang="en-CA" sz="800" dirty="0"/>
              <a:t>What (type of discrimination, description)</a:t>
            </a:r>
          </a:p>
          <a:p>
            <a:pPr marL="95250" indent="-82550">
              <a:buFontTx/>
              <a:buChar char="-"/>
            </a:pPr>
            <a:r>
              <a:rPr lang="en-CA" sz="800" dirty="0"/>
              <a:t>Where (site and city)</a:t>
            </a:r>
          </a:p>
          <a:p>
            <a:pPr marL="95250" indent="-82550">
              <a:buFontTx/>
              <a:buChar char="-"/>
            </a:pPr>
            <a:r>
              <a:rPr lang="en-CA" sz="800" dirty="0"/>
              <a:t>When</a:t>
            </a:r>
          </a:p>
          <a:p>
            <a:pPr marL="95250" indent="-82550">
              <a:buFontTx/>
              <a:buChar char="-"/>
            </a:pPr>
            <a:r>
              <a:rPr lang="en-CA" sz="800" dirty="0"/>
              <a:t>Reasons for perceiving hate motivation</a:t>
            </a:r>
          </a:p>
          <a:p>
            <a:pPr marL="95250" indent="-84138"/>
            <a:r>
              <a:rPr lang="en-CA" sz="800" dirty="0"/>
              <a:t>- Demographic info. (victim + perp.): age, race/ethnicity, culture, colour, religion, sex, gender, disability, etc.</a:t>
            </a:r>
          </a:p>
          <a:p>
            <a:pPr marL="95250" indent="-84138"/>
            <a:r>
              <a:rPr lang="en-CA" sz="800" dirty="0"/>
              <a:t>- Statement </a:t>
            </a:r>
          </a:p>
          <a:p>
            <a:pPr marL="95250" indent="-84138"/>
            <a:r>
              <a:rPr lang="en-CA" sz="800" dirty="0"/>
              <a:t>- Prior history with perp.</a:t>
            </a:r>
          </a:p>
        </p:txBody>
      </p:sp>
      <p:sp>
        <p:nvSpPr>
          <p:cNvPr id="3" name="Rectangle 2">
            <a:extLst>
              <a:ext uri="{FF2B5EF4-FFF2-40B4-BE49-F238E27FC236}">
                <a16:creationId xmlns:a16="http://schemas.microsoft.com/office/drawing/2014/main" id="{494E390C-94EF-6B93-05B8-5F8482BCB910}"/>
              </a:ext>
            </a:extLst>
          </p:cNvPr>
          <p:cNvSpPr/>
          <p:nvPr/>
        </p:nvSpPr>
        <p:spPr>
          <a:xfrm>
            <a:off x="372071" y="3477493"/>
            <a:ext cx="6712524" cy="166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9940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76D7653F-E7D0-8079-6B7B-E6A8B195B8C7}"/>
              </a:ext>
            </a:extLst>
          </p:cNvPr>
          <p:cNvSpPr/>
          <p:nvPr/>
        </p:nvSpPr>
        <p:spPr>
          <a:xfrm>
            <a:off x="5271706" y="1436881"/>
            <a:ext cx="3333965" cy="899342"/>
          </a:xfrm>
          <a:prstGeom prst="roundRect">
            <a:avLst>
              <a:gd name="adj" fmla="val 9900"/>
            </a:avLst>
          </a:prstGeom>
        </p:spPr>
        <p:style>
          <a:lnRef idx="2">
            <a:schemeClr val="accent6"/>
          </a:lnRef>
          <a:fillRef idx="1">
            <a:schemeClr val="lt1"/>
          </a:fillRef>
          <a:effectRef idx="0">
            <a:schemeClr val="accent6"/>
          </a:effectRef>
          <a:fontRef idx="minor">
            <a:schemeClr val="dk1"/>
          </a:fontRef>
        </p:style>
        <p:txBody>
          <a:bodyPr numCol="2" rtlCol="0" anchor="ctr"/>
          <a:lstStyle/>
          <a:p>
            <a:pPr marL="95250" indent="-82550">
              <a:buFontTx/>
              <a:buChar char="-"/>
            </a:pPr>
            <a:r>
              <a:rPr lang="en-CA" sz="800" dirty="0"/>
              <a:t>What (type of discrimination, description)</a:t>
            </a:r>
          </a:p>
          <a:p>
            <a:pPr marL="95250" indent="-82550">
              <a:buFontTx/>
              <a:buChar char="-"/>
            </a:pPr>
            <a:r>
              <a:rPr lang="en-CA" sz="800" dirty="0"/>
              <a:t>Where (site and city)</a:t>
            </a:r>
          </a:p>
          <a:p>
            <a:pPr marL="95250" indent="-82550">
              <a:buFontTx/>
              <a:buChar char="-"/>
            </a:pPr>
            <a:r>
              <a:rPr lang="en-CA" sz="800" dirty="0"/>
              <a:t>When</a:t>
            </a:r>
          </a:p>
          <a:p>
            <a:pPr marL="95250" indent="-82550">
              <a:buFontTx/>
              <a:buChar char="-"/>
            </a:pPr>
            <a:r>
              <a:rPr lang="en-CA" sz="800" dirty="0"/>
              <a:t>Reasons for perceiving hate motivation</a:t>
            </a:r>
          </a:p>
          <a:p>
            <a:pPr marL="95250" indent="-84138"/>
            <a:r>
              <a:rPr lang="en-CA" sz="800" dirty="0"/>
              <a:t>- Demographic info. (victim + perp.): age, race/ethnicity, culture, colour, religion, sex, gender, disability, etc.</a:t>
            </a:r>
          </a:p>
          <a:p>
            <a:pPr marL="95250" indent="-84138"/>
            <a:r>
              <a:rPr lang="en-CA" sz="800" dirty="0"/>
              <a:t>- Statement </a:t>
            </a:r>
          </a:p>
          <a:p>
            <a:pPr marL="95250" indent="-84138"/>
            <a:r>
              <a:rPr lang="en-CA" sz="800" dirty="0"/>
              <a:t>- Prior history with perp.</a:t>
            </a:r>
          </a:p>
        </p:txBody>
      </p:sp>
      <p:sp>
        <p:nvSpPr>
          <p:cNvPr id="3" name="Rectangle 2">
            <a:extLst>
              <a:ext uri="{FF2B5EF4-FFF2-40B4-BE49-F238E27FC236}">
                <a16:creationId xmlns:a16="http://schemas.microsoft.com/office/drawing/2014/main" id="{0CB88C63-BFA0-34A0-9292-9CBB779CBC48}"/>
              </a:ext>
            </a:extLst>
          </p:cNvPr>
          <p:cNvSpPr/>
          <p:nvPr/>
        </p:nvSpPr>
        <p:spPr>
          <a:xfrm>
            <a:off x="4765964" y="3823855"/>
            <a:ext cx="2318630" cy="1319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6350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199" y="324550"/>
            <a:ext cx="7344909"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How to Take Hate-Motivated Crime/Incident Reports: </a:t>
            </a:r>
          </a:p>
          <a:p>
            <a:pPr marL="101600" indent="0">
              <a:spcBef>
                <a:spcPts val="0"/>
              </a:spcBef>
              <a:buNone/>
            </a:pPr>
            <a:r>
              <a:rPr lang="en-CA" sz="2000" i="1" dirty="0"/>
              <a:t>A Step-by-Step Guide for Organizations</a:t>
            </a:r>
          </a:p>
        </p:txBody>
      </p:sp>
      <p:graphicFrame>
        <p:nvGraphicFramePr>
          <p:cNvPr id="2" name="Diagram 1">
            <a:extLst>
              <a:ext uri="{FF2B5EF4-FFF2-40B4-BE49-F238E27FC236}">
                <a16:creationId xmlns:a16="http://schemas.microsoft.com/office/drawing/2014/main" id="{1C19DBCB-6A13-3624-30F3-636A5803164D}"/>
              </a:ext>
            </a:extLst>
          </p:cNvPr>
          <p:cNvGraphicFramePr/>
          <p:nvPr/>
        </p:nvGraphicFramePr>
        <p:xfrm>
          <a:off x="372071" y="968614"/>
          <a:ext cx="69154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76D7653F-E7D0-8079-6B7B-E6A8B195B8C7}"/>
              </a:ext>
            </a:extLst>
          </p:cNvPr>
          <p:cNvSpPr/>
          <p:nvPr/>
        </p:nvSpPr>
        <p:spPr>
          <a:xfrm>
            <a:off x="5271706" y="1436881"/>
            <a:ext cx="3333965" cy="899342"/>
          </a:xfrm>
          <a:prstGeom prst="roundRect">
            <a:avLst>
              <a:gd name="adj" fmla="val 9900"/>
            </a:avLst>
          </a:prstGeom>
        </p:spPr>
        <p:style>
          <a:lnRef idx="2">
            <a:schemeClr val="accent6"/>
          </a:lnRef>
          <a:fillRef idx="1">
            <a:schemeClr val="lt1"/>
          </a:fillRef>
          <a:effectRef idx="0">
            <a:schemeClr val="accent6"/>
          </a:effectRef>
          <a:fontRef idx="minor">
            <a:schemeClr val="dk1"/>
          </a:fontRef>
        </p:style>
        <p:txBody>
          <a:bodyPr numCol="2" rtlCol="0" anchor="ctr"/>
          <a:lstStyle/>
          <a:p>
            <a:pPr marL="95250" indent="-82550">
              <a:buFontTx/>
              <a:buChar char="-"/>
            </a:pPr>
            <a:r>
              <a:rPr lang="en-CA" sz="800" dirty="0"/>
              <a:t>What (type of discrimination, description)</a:t>
            </a:r>
          </a:p>
          <a:p>
            <a:pPr marL="95250" indent="-82550">
              <a:buFontTx/>
              <a:buChar char="-"/>
            </a:pPr>
            <a:r>
              <a:rPr lang="en-CA" sz="800" dirty="0"/>
              <a:t>Where (site and city)</a:t>
            </a:r>
          </a:p>
          <a:p>
            <a:pPr marL="95250" indent="-82550">
              <a:buFontTx/>
              <a:buChar char="-"/>
            </a:pPr>
            <a:r>
              <a:rPr lang="en-CA" sz="800" dirty="0"/>
              <a:t>When</a:t>
            </a:r>
          </a:p>
          <a:p>
            <a:pPr marL="95250" indent="-82550">
              <a:buFontTx/>
              <a:buChar char="-"/>
            </a:pPr>
            <a:r>
              <a:rPr lang="en-CA" sz="800" dirty="0"/>
              <a:t>Reasons for perceiving hate motivation</a:t>
            </a:r>
          </a:p>
          <a:p>
            <a:pPr marL="95250" indent="-84138"/>
            <a:r>
              <a:rPr lang="en-CA" sz="800" dirty="0"/>
              <a:t>- Demographic info. (victim + perp.): age, race/ethnicity, culture, colour, religion, sex, gender, disability, etc.</a:t>
            </a:r>
          </a:p>
          <a:p>
            <a:pPr marL="95250" indent="-84138"/>
            <a:r>
              <a:rPr lang="en-CA" sz="800" dirty="0"/>
              <a:t>- Statement </a:t>
            </a:r>
          </a:p>
          <a:p>
            <a:pPr marL="95250" indent="-84138"/>
            <a:r>
              <a:rPr lang="en-CA" sz="800" dirty="0"/>
              <a:t>- Prior history with perp.</a:t>
            </a:r>
          </a:p>
        </p:txBody>
      </p:sp>
    </p:spTree>
    <p:extLst>
      <p:ext uri="{BB962C8B-B14F-4D97-AF65-F5344CB8AC3E}">
        <p14:creationId xmlns:p14="http://schemas.microsoft.com/office/powerpoint/2010/main" val="349348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g19d33965257_0_12"/>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Understanding Hate in Canada</a:t>
            </a:r>
            <a:endParaRPr/>
          </a:p>
        </p:txBody>
      </p:sp>
      <p:sp>
        <p:nvSpPr>
          <p:cNvPr id="1019" name="Google Shape;1019;g19d33965257_0_12"/>
          <p:cNvSpPr txBox="1">
            <a:spLocks noGrp="1"/>
          </p:cNvSpPr>
          <p:nvPr>
            <p:ph type="body" idx="4294967295"/>
          </p:nvPr>
        </p:nvSpPr>
        <p:spPr>
          <a:xfrm>
            <a:off x="455200" y="2643363"/>
            <a:ext cx="8196600" cy="1370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2400"/>
              <a:buNone/>
            </a:pPr>
            <a:r>
              <a:rPr lang="en-US" sz="1800" b="1" dirty="0">
                <a:latin typeface="Lato"/>
                <a:ea typeface="Lato"/>
                <a:cs typeface="Lato"/>
                <a:sym typeface="Lato"/>
              </a:rPr>
              <a:t>Hate in Canada is deeply rooted in the country’s colonial history</a:t>
            </a:r>
            <a:endParaRPr sz="1800" b="1" dirty="0">
              <a:latin typeface="Lato"/>
              <a:ea typeface="Lato"/>
              <a:cs typeface="Lato"/>
              <a:sym typeface="Lato"/>
            </a:endParaRPr>
          </a:p>
          <a:p>
            <a:pPr marL="0" lvl="0" indent="0" algn="l" rtl="0">
              <a:lnSpc>
                <a:spcPct val="115000"/>
              </a:lnSpc>
              <a:spcBef>
                <a:spcPts val="1000"/>
              </a:spcBef>
              <a:spcAft>
                <a:spcPts val="0"/>
              </a:spcAft>
              <a:buSzPts val="2400"/>
              <a:buNone/>
            </a:pPr>
            <a:r>
              <a:rPr lang="en-US" sz="1400" dirty="0"/>
              <a:t>The conscious and unconscious biases embedded in Canadian society further harm, victimize, and traumatize, marginalized communities making them more vulnerable to experiencing hate and the associated physical, mental, emotional, and psychosocial impacts</a:t>
            </a:r>
            <a:endParaRPr sz="1400" dirty="0"/>
          </a:p>
          <a:p>
            <a:pPr marL="0" lvl="0" indent="0" algn="l" rtl="0">
              <a:lnSpc>
                <a:spcPct val="115000"/>
              </a:lnSpc>
              <a:spcBef>
                <a:spcPts val="1000"/>
              </a:spcBef>
              <a:spcAft>
                <a:spcPts val="0"/>
              </a:spcAft>
              <a:buSzPts val="2400"/>
              <a:buNone/>
            </a:pPr>
            <a:endParaRPr sz="1800" b="1" dirty="0">
              <a:latin typeface="Lato"/>
              <a:ea typeface="Lato"/>
              <a:cs typeface="Lato"/>
              <a:sym typeface="Lato"/>
            </a:endParaRPr>
          </a:p>
          <a:p>
            <a:pPr marL="0" lvl="0" indent="0" algn="l" rtl="0">
              <a:lnSpc>
                <a:spcPct val="115000"/>
              </a:lnSpc>
              <a:spcBef>
                <a:spcPts val="1000"/>
              </a:spcBef>
              <a:spcAft>
                <a:spcPts val="1000"/>
              </a:spcAft>
              <a:buSzPts val="2400"/>
              <a:buNone/>
            </a:pPr>
            <a:endParaRPr sz="1800" b="1" dirty="0">
              <a:latin typeface="Lato"/>
              <a:ea typeface="Lato"/>
              <a:cs typeface="Lato"/>
              <a:sym typeface="Lato"/>
            </a:endParaRPr>
          </a:p>
        </p:txBody>
      </p:sp>
      <p:sp>
        <p:nvSpPr>
          <p:cNvPr id="1020" name="Google Shape;1020;g19d33965257_0_1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3</a:t>
            </a:fld>
            <a:endParaRPr/>
          </a:p>
        </p:txBody>
      </p:sp>
      <p:pic>
        <p:nvPicPr>
          <p:cNvPr id="1021" name="Google Shape;1021;g19d33965257_0_12"/>
          <p:cNvPicPr preferRelativeResize="0"/>
          <p:nvPr/>
        </p:nvPicPr>
        <p:blipFill rotWithShape="1">
          <a:blip r:embed="rId3">
            <a:alphaModFix/>
          </a:blip>
          <a:srcRect t="27257" b="38999"/>
          <a:stretch/>
        </p:blipFill>
        <p:spPr>
          <a:xfrm>
            <a:off x="1340043" y="1272663"/>
            <a:ext cx="5208005" cy="137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146C2-F4CC-11D8-16AB-9FF42FD80AED}"/>
              </a:ext>
            </a:extLst>
          </p:cNvPr>
          <p:cNvSpPr>
            <a:spLocks noGrp="1"/>
          </p:cNvSpPr>
          <p:nvPr>
            <p:ph type="body" idx="1"/>
          </p:nvPr>
        </p:nvSpPr>
        <p:spPr>
          <a:xfrm>
            <a:off x="455200" y="914401"/>
            <a:ext cx="6498756" cy="4007556"/>
          </a:xfrm>
        </p:spPr>
        <p:txBody>
          <a:bodyPr>
            <a:normAutofit fontScale="92500" lnSpcReduction="10000"/>
          </a:bodyPr>
          <a:lstStyle/>
          <a:p>
            <a:pPr marL="101600" indent="0">
              <a:spcBef>
                <a:spcPts val="0"/>
              </a:spcBef>
              <a:spcAft>
                <a:spcPts val="1200"/>
              </a:spcAft>
              <a:buNone/>
            </a:pPr>
            <a:r>
              <a:rPr lang="en-CA" sz="1800" b="1" u="sng" dirty="0">
                <a:latin typeface="Lato" panose="020F0502020204030203" pitchFamily="34" charset="0"/>
                <a:ea typeface="Lato" panose="020F0502020204030203" pitchFamily="34" charset="0"/>
                <a:cs typeface="Lato" panose="020F0502020204030203" pitchFamily="34" charset="0"/>
              </a:rPr>
              <a:t>Examples</a:t>
            </a:r>
            <a:endParaRPr lang="en-CA" sz="1400" b="1" u="sng" dirty="0">
              <a:latin typeface="Lato" panose="020F0502020204030203" pitchFamily="34" charset="0"/>
              <a:ea typeface="Lato" panose="020F0502020204030203" pitchFamily="34" charset="0"/>
              <a:cs typeface="Lato" panose="020F0502020204030203" pitchFamily="34" charset="0"/>
            </a:endParaRPr>
          </a:p>
          <a:p>
            <a:pPr marL="268288" indent="-166688"/>
            <a:r>
              <a:rPr lang="en-CA" sz="1400" b="1" dirty="0">
                <a:latin typeface="Lato" panose="020F0502020204030203" pitchFamily="34" charset="0"/>
                <a:ea typeface="Lato" panose="020F0502020204030203" pitchFamily="34" charset="0"/>
                <a:cs typeface="Lato" panose="020F0502020204030203" pitchFamily="34" charset="0"/>
              </a:rPr>
              <a:t>Project 1907</a:t>
            </a:r>
          </a:p>
          <a:p>
            <a:pPr marL="763588" lvl="1" indent="-204788"/>
            <a:r>
              <a:rPr lang="en-CA" sz="1400" dirty="0">
                <a:latin typeface="Lato" panose="020F0502020204030203" pitchFamily="34" charset="0"/>
                <a:ea typeface="Lato" panose="020F0502020204030203" pitchFamily="34" charset="0"/>
                <a:cs typeface="Lato" panose="020F0502020204030203" pitchFamily="34" charset="0"/>
              </a:rPr>
              <a:t>Online reporting tool for an incident of anti-Asian racism </a:t>
            </a:r>
          </a:p>
          <a:p>
            <a:pPr marL="1220788" lvl="3" indent="-204788"/>
            <a:r>
              <a:rPr lang="en-CA" sz="1400" dirty="0">
                <a:latin typeface="Lato" panose="020F0502020204030203" pitchFamily="34" charset="0"/>
                <a:ea typeface="Lato" panose="020F0502020204030203" pitchFamily="34" charset="0"/>
                <a:cs typeface="Lato" panose="020F0502020204030203" pitchFamily="34" charset="0"/>
              </a:rPr>
              <a:t>(incl. other demographics as well)</a:t>
            </a:r>
          </a:p>
          <a:p>
            <a:pPr marL="763588" lvl="1" indent="-204788"/>
            <a:r>
              <a:rPr lang="en-CA" sz="1400" dirty="0">
                <a:latin typeface="Lato" panose="020F0502020204030203" pitchFamily="34" charset="0"/>
                <a:ea typeface="Lato" panose="020F0502020204030203" pitchFamily="34" charset="0"/>
                <a:cs typeface="Lato" panose="020F0502020204030203" pitchFamily="34" charset="0"/>
                <a:hlinkClick r:id="rId3"/>
              </a:rPr>
              <a:t>https://www.project1907.org/report</a:t>
            </a:r>
            <a:r>
              <a:rPr lang="en-CA" sz="1400" dirty="0">
                <a:latin typeface="Lato" panose="020F0502020204030203" pitchFamily="34" charset="0"/>
                <a:ea typeface="Lato" panose="020F0502020204030203" pitchFamily="34" charset="0"/>
                <a:cs typeface="Lato" panose="020F0502020204030203" pitchFamily="34" charset="0"/>
              </a:rPr>
              <a:t> </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pPr marL="268288" indent="-166688"/>
            <a:r>
              <a:rPr lang="en-CA" sz="1400" b="1" dirty="0" err="1">
                <a:latin typeface="Lato" panose="020F0502020204030203" pitchFamily="34" charset="0"/>
                <a:ea typeface="Lato" panose="020F0502020204030203" pitchFamily="34" charset="0"/>
                <a:cs typeface="Lato" panose="020F0502020204030203" pitchFamily="34" charset="0"/>
              </a:rPr>
              <a:t>Asilu</a:t>
            </a:r>
            <a:r>
              <a:rPr lang="en-CA" sz="1400" b="1" dirty="0">
                <a:latin typeface="Lato" panose="020F0502020204030203" pitchFamily="34" charset="0"/>
                <a:ea typeface="Lato" panose="020F0502020204030203" pitchFamily="34" charset="0"/>
                <a:cs typeface="Lato" panose="020F0502020204030203" pitchFamily="34" charset="0"/>
              </a:rPr>
              <a:t> Collective</a:t>
            </a:r>
          </a:p>
          <a:p>
            <a:pPr marL="763588" lvl="1" indent="-204788"/>
            <a:r>
              <a:rPr lang="en-CA" sz="1400" dirty="0">
                <a:latin typeface="Lato" panose="020F0502020204030203" pitchFamily="34" charset="0"/>
                <a:ea typeface="Lato" panose="020F0502020204030203" pitchFamily="34" charset="0"/>
                <a:cs typeface="Lato" panose="020F0502020204030203" pitchFamily="34" charset="0"/>
              </a:rPr>
              <a:t>Anonymous Reporting for Ottawa Schools: Incidents of Police Involvement and more (online reporting)</a:t>
            </a:r>
          </a:p>
          <a:p>
            <a:pPr marL="763588" lvl="1" indent="-204788"/>
            <a:r>
              <a:rPr lang="en-CA" sz="1400" dirty="0">
                <a:latin typeface="Lato" panose="020F0502020204030203" pitchFamily="34" charset="0"/>
                <a:ea typeface="Lato" panose="020F0502020204030203" pitchFamily="34" charset="0"/>
                <a:cs typeface="Lato" panose="020F0502020204030203" pitchFamily="34" charset="0"/>
                <a:hlinkClick r:id="rId4"/>
              </a:rPr>
              <a:t>https://docs.google.com/forms/d/e/1FAIpQLSc5Sg15iTio5a7bL2R1UqUzi53uQ3peDWzm7jfukJG6NQozfw/viewform</a:t>
            </a:r>
            <a:r>
              <a:rPr lang="en-CA" sz="1400" dirty="0">
                <a:latin typeface="Lato" panose="020F0502020204030203" pitchFamily="34" charset="0"/>
                <a:ea typeface="Lato" panose="020F0502020204030203" pitchFamily="34" charset="0"/>
                <a:cs typeface="Lato" panose="020F0502020204030203" pitchFamily="34" charset="0"/>
              </a:rPr>
              <a:t> </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pPr marL="268288" indent="-166688"/>
            <a:r>
              <a:rPr lang="en-CA" sz="1400" b="1" dirty="0">
                <a:latin typeface="Lato" panose="020F0502020204030203" pitchFamily="34" charset="0"/>
                <a:ea typeface="Lato" panose="020F0502020204030203" pitchFamily="34" charset="0"/>
                <a:cs typeface="Lato" panose="020F0502020204030203" pitchFamily="34" charset="0"/>
              </a:rPr>
              <a:t>Riverdale Immigrant Women’s Centre (RIWC): Islamophobia Support Line</a:t>
            </a:r>
          </a:p>
          <a:p>
            <a:pPr marL="763588" lvl="1" indent="-204788"/>
            <a:r>
              <a:rPr lang="en-CA" sz="1400" dirty="0">
                <a:latin typeface="Lato" panose="020F0502020204030203" pitchFamily="34" charset="0"/>
                <a:ea typeface="Lato" panose="020F0502020204030203" pitchFamily="34" charset="0"/>
                <a:cs typeface="Lato" panose="020F0502020204030203" pitchFamily="34" charset="0"/>
              </a:rPr>
              <a:t>Live support for women and non-binary people who experienced a hate crime incident and want to learn more about how to report a hate crime or find out more about resources in the community</a:t>
            </a:r>
          </a:p>
          <a:p>
            <a:pPr marL="763588" lvl="1" indent="-204788"/>
            <a:r>
              <a:rPr lang="en-CA" sz="14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Phone No: </a:t>
            </a:r>
            <a:r>
              <a:rPr lang="en-CA" sz="1400"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416-613-8729</a:t>
            </a:r>
            <a:r>
              <a:rPr lang="en-CA" sz="1400" b="0"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 (Mon-Thurs, 10 am-4 pm)</a:t>
            </a:r>
          </a:p>
          <a:p>
            <a:pPr marL="763588" lvl="1" indent="-204788"/>
            <a:r>
              <a:rPr lang="en-CA" sz="14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E</a:t>
            </a:r>
            <a:r>
              <a:rPr lang="en-CA" sz="1400" b="0"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mail: </a:t>
            </a:r>
            <a:r>
              <a:rPr lang="en-CA" sz="1400" b="0" i="0" u="none" strike="noStrike" dirty="0">
                <a:solidFill>
                  <a:srgbClr val="C7B267"/>
                </a:solidFill>
                <a:effectLst/>
                <a:latin typeface="Lato" panose="020F0502020204030203" pitchFamily="34" charset="0"/>
                <a:ea typeface="Lato" panose="020F0502020204030203" pitchFamily="34" charset="0"/>
                <a:cs typeface="Lato" panose="020F0502020204030203" pitchFamily="34" charset="0"/>
                <a:hlinkClick r:id="rId5"/>
              </a:rPr>
              <a:t>helpline@riverdalehub.ca</a:t>
            </a:r>
            <a:br>
              <a:rPr lang="en-CA" sz="1400" dirty="0">
                <a:latin typeface="Lato" panose="020F0502020204030203" pitchFamily="34" charset="0"/>
                <a:ea typeface="Lato" panose="020F0502020204030203" pitchFamily="34" charset="0"/>
                <a:cs typeface="Lato" panose="020F0502020204030203" pitchFamily="34" charset="0"/>
              </a:rPr>
            </a:br>
            <a:endParaRPr lang="en-CA" sz="1400" dirty="0">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2" name="Google Shape;703;g18a4e7d6e58_0_470">
            <a:extLst>
              <a:ext uri="{FF2B5EF4-FFF2-40B4-BE49-F238E27FC236}">
                <a16:creationId xmlns:a16="http://schemas.microsoft.com/office/drawing/2014/main" id="{F4A6BBB1-47B2-9FA6-7FC8-8E0194F7D66F}"/>
              </a:ext>
            </a:extLst>
          </p:cNvPr>
          <p:cNvSpPr txBox="1">
            <a:spLocks/>
          </p:cNvSpPr>
          <p:nvPr/>
        </p:nvSpPr>
        <p:spPr>
          <a:xfrm>
            <a:off x="455200" y="324550"/>
            <a:ext cx="6977700" cy="45438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pPr marL="101600" indent="0">
              <a:spcBef>
                <a:spcPts val="0"/>
              </a:spcBef>
              <a:buNone/>
            </a:pPr>
            <a:r>
              <a:rPr lang="en-CA" sz="2000" b="1" dirty="0"/>
              <a:t>Community-based Reporting / Support Services</a:t>
            </a:r>
          </a:p>
        </p:txBody>
      </p:sp>
    </p:spTree>
    <p:extLst>
      <p:ext uri="{BB962C8B-B14F-4D97-AF65-F5344CB8AC3E}">
        <p14:creationId xmlns:p14="http://schemas.microsoft.com/office/powerpoint/2010/main" val="145006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146C2-F4CC-11D8-16AB-9FF42FD80AED}"/>
              </a:ext>
            </a:extLst>
          </p:cNvPr>
          <p:cNvSpPr>
            <a:spLocks noGrp="1"/>
          </p:cNvSpPr>
          <p:nvPr>
            <p:ph type="body" idx="1"/>
          </p:nvPr>
        </p:nvSpPr>
        <p:spPr>
          <a:xfrm>
            <a:off x="455200" y="1272274"/>
            <a:ext cx="6498756" cy="3277147"/>
          </a:xfrm>
        </p:spPr>
        <p:txBody>
          <a:bodyPr/>
          <a:lstStyle/>
          <a:p>
            <a:pPr marL="101600" indent="0">
              <a:spcBef>
                <a:spcPts val="0"/>
              </a:spcBef>
              <a:spcAft>
                <a:spcPts val="1200"/>
              </a:spcAft>
              <a:buNone/>
            </a:pPr>
            <a:r>
              <a:rPr lang="en-CA" b="1" u="sng" dirty="0"/>
              <a:t>Resources for Organizations &amp; Victims</a:t>
            </a:r>
          </a:p>
          <a:p>
            <a:pPr marL="101600" indent="0">
              <a:spcBef>
                <a:spcPts val="0"/>
              </a:spcBef>
              <a:spcAft>
                <a:spcPts val="1200"/>
              </a:spcAft>
              <a:buNone/>
            </a:pPr>
            <a:r>
              <a:rPr lang="en-CA" sz="1400" b="1" dirty="0">
                <a:latin typeface="Lato" panose="020F0502020204030203" pitchFamily="34" charset="0"/>
                <a:ea typeface="Lato" panose="020F0502020204030203" pitchFamily="34" charset="0"/>
                <a:cs typeface="Lato" panose="020F0502020204030203" pitchFamily="34" charset="0"/>
              </a:rPr>
              <a:t>Refer your networks and clients to our in-house produced resources</a:t>
            </a:r>
          </a:p>
          <a:p>
            <a:pPr marL="101600" indent="0">
              <a:spcBef>
                <a:spcPts val="0"/>
              </a:spcBef>
              <a:spcAft>
                <a:spcPts val="1200"/>
              </a:spcAft>
              <a:buNone/>
            </a:pPr>
            <a:r>
              <a:rPr lang="en-CA" sz="1400" b="1" dirty="0">
                <a:latin typeface="Lato" panose="020F0502020204030203" pitchFamily="34" charset="0"/>
                <a:ea typeface="Lato" panose="020F0502020204030203" pitchFamily="34" charset="0"/>
                <a:cs typeface="Lato" panose="020F0502020204030203" pitchFamily="34" charset="0"/>
              </a:rPr>
              <a:t>Amplify our campaign and resources</a:t>
            </a:r>
          </a:p>
          <a:p>
            <a:pPr>
              <a:spcBef>
                <a:spcPts val="0"/>
              </a:spcBef>
              <a:spcAft>
                <a:spcPts val="1200"/>
              </a:spcAft>
            </a:pPr>
            <a:endParaRPr lang="en-CA" sz="700" dirty="0">
              <a:latin typeface="Lato" panose="020F0502020204030203" pitchFamily="34" charset="0"/>
              <a:ea typeface="Lato" panose="020F0502020204030203" pitchFamily="34" charset="0"/>
              <a:cs typeface="Lato" panose="020F0502020204030203" pitchFamily="34" charset="0"/>
            </a:endParaRPr>
          </a:p>
          <a:p>
            <a:pPr marL="101600" indent="0">
              <a:spcBef>
                <a:spcPts val="0"/>
              </a:spcBef>
              <a:spcAft>
                <a:spcPts val="1200"/>
              </a:spcAft>
              <a:buNone/>
            </a:pPr>
            <a:r>
              <a:rPr lang="en-CA" sz="1400" b="1" dirty="0">
                <a:latin typeface="Lato" panose="020F0502020204030203" pitchFamily="34" charset="0"/>
                <a:ea typeface="Lato" panose="020F0502020204030203" pitchFamily="34" charset="0"/>
                <a:cs typeface="Lato" panose="020F0502020204030203" pitchFamily="34" charset="0"/>
              </a:rPr>
              <a:t>Other key resources</a:t>
            </a:r>
          </a:p>
          <a:p>
            <a:pPr>
              <a:spcBef>
                <a:spcPts val="0"/>
              </a:spcBef>
              <a:spcAft>
                <a:spcPts val="1200"/>
              </a:spcAft>
            </a:pPr>
            <a:r>
              <a:rPr lang="en-CA" sz="1400" dirty="0">
                <a:latin typeface="Lato" panose="020F0502020204030203" pitchFamily="34" charset="0"/>
                <a:ea typeface="Lato" panose="020F0502020204030203" pitchFamily="34" charset="0"/>
                <a:cs typeface="Lato" panose="020F0502020204030203" pitchFamily="34" charset="0"/>
                <a:hlinkClick r:id="rId3"/>
              </a:rPr>
              <a:t>https://www.cassa.ca/eradicatehate/</a:t>
            </a:r>
            <a:r>
              <a:rPr lang="en-CA" sz="1400" dirty="0">
                <a:latin typeface="Lato" panose="020F0502020204030203" pitchFamily="34" charset="0"/>
                <a:ea typeface="Lato" panose="020F0502020204030203" pitchFamily="34" charset="0"/>
                <a:cs typeface="Lato" panose="020F0502020204030203" pitchFamily="34" charset="0"/>
              </a:rPr>
              <a:t> </a:t>
            </a:r>
          </a:p>
          <a:p>
            <a:pPr>
              <a:spcBef>
                <a:spcPts val="0"/>
              </a:spcBef>
              <a:spcAft>
                <a:spcPts val="1200"/>
              </a:spcAft>
            </a:pPr>
            <a:r>
              <a:rPr lang="en-CA" sz="1400" dirty="0">
                <a:latin typeface="Lato" panose="020F0502020204030203" pitchFamily="34" charset="0"/>
                <a:ea typeface="Lato" panose="020F0502020204030203" pitchFamily="34" charset="0"/>
                <a:cs typeface="Lato" panose="020F0502020204030203" pitchFamily="34" charset="0"/>
                <a:hlinkClick r:id="rId4"/>
              </a:rPr>
              <a:t>https://www.cassa.ca/eradicatehate-anti-hate-conversation-series/#about-ahclg</a:t>
            </a:r>
            <a:endParaRPr lang="en-CA" sz="14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1200"/>
              </a:spcAft>
            </a:pPr>
            <a:r>
              <a:rPr lang="en-CA" sz="1400" dirty="0">
                <a:latin typeface="Lato" panose="020F0502020204030203" pitchFamily="34" charset="0"/>
                <a:ea typeface="Lato" panose="020F0502020204030203" pitchFamily="34" charset="0"/>
                <a:cs typeface="Lato" panose="020F0502020204030203" pitchFamily="34" charset="0"/>
                <a:hlinkClick r:id="rId5"/>
              </a:rPr>
              <a:t>https://www.cassa.ca/eradicatehate-2-0/</a:t>
            </a:r>
            <a:r>
              <a:rPr lang="en-CA" sz="1400" dirty="0">
                <a:latin typeface="Lato" panose="020F0502020204030203" pitchFamily="34" charset="0"/>
                <a:ea typeface="Lato" panose="020F0502020204030203" pitchFamily="34" charset="0"/>
                <a:cs typeface="Lato" panose="020F0502020204030203" pitchFamily="34" charset="0"/>
              </a:rPr>
              <a:t> </a:t>
            </a:r>
          </a:p>
        </p:txBody>
      </p:sp>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200" y="324550"/>
            <a:ext cx="6977700" cy="744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dirty="0"/>
              <a:t>Capacity-building</a:t>
            </a:r>
          </a:p>
        </p:txBody>
      </p:sp>
    </p:spTree>
    <p:extLst>
      <p:ext uri="{BB962C8B-B14F-4D97-AF65-F5344CB8AC3E}">
        <p14:creationId xmlns:p14="http://schemas.microsoft.com/office/powerpoint/2010/main" val="2515492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146C2-F4CC-11D8-16AB-9FF42FD80AED}"/>
              </a:ext>
            </a:extLst>
          </p:cNvPr>
          <p:cNvSpPr>
            <a:spLocks noGrp="1"/>
          </p:cNvSpPr>
          <p:nvPr>
            <p:ph type="body" idx="1"/>
          </p:nvPr>
        </p:nvSpPr>
        <p:spPr>
          <a:xfrm>
            <a:off x="455200" y="1160980"/>
            <a:ext cx="6498756" cy="3388441"/>
          </a:xfrm>
        </p:spPr>
        <p:txBody>
          <a:bodyPr/>
          <a:lstStyle/>
          <a:p>
            <a:pPr marL="101600" indent="0">
              <a:spcBef>
                <a:spcPts val="0"/>
              </a:spcBef>
              <a:spcAft>
                <a:spcPts val="1200"/>
              </a:spcAft>
              <a:buNone/>
            </a:pPr>
            <a:r>
              <a:rPr lang="en-CA" sz="1200" dirty="0">
                <a:latin typeface="Lato" panose="020F0502020204030203" pitchFamily="34" charset="0"/>
                <a:ea typeface="Lato" panose="020F0502020204030203" pitchFamily="34" charset="0"/>
                <a:cs typeface="Lato" panose="020F0502020204030203" pitchFamily="34" charset="0"/>
                <a:hlinkClick r:id="rId3"/>
              </a:rPr>
              <a:t>https://drive.google.com/drive/folders/12uD4INaXjFTiLTL3U1ZHDvQJIrn6k3w-?usp=sharing</a:t>
            </a:r>
            <a:endParaRPr lang="en-CA" sz="1200" dirty="0">
              <a:latin typeface="Lato" panose="020F0502020204030203" pitchFamily="34" charset="0"/>
              <a:ea typeface="Lato" panose="020F0502020204030203" pitchFamily="34" charset="0"/>
              <a:cs typeface="Lato" panose="020F0502020204030203" pitchFamily="34" charset="0"/>
            </a:endParaRPr>
          </a:p>
          <a:p>
            <a:pPr lvl="1">
              <a:spcAft>
                <a:spcPts val="1200"/>
              </a:spcAft>
            </a:pPr>
            <a:r>
              <a:rPr lang="en-CA" sz="1400" dirty="0">
                <a:latin typeface="Lato" panose="020F0502020204030203" pitchFamily="34" charset="0"/>
                <a:ea typeface="Lato" panose="020F0502020204030203" pitchFamily="34" charset="0"/>
                <a:cs typeface="Lato" panose="020F0502020204030203" pitchFamily="34" charset="0"/>
              </a:rPr>
              <a:t>All content available in English, Urdu, Punjabi, Tamil, Arabic, Simplified Chinese and French </a:t>
            </a:r>
          </a:p>
          <a:p>
            <a:pPr lvl="1">
              <a:spcAft>
                <a:spcPts val="1200"/>
              </a:spcAft>
            </a:pPr>
            <a:r>
              <a:rPr lang="en-CA" sz="1400" dirty="0">
                <a:latin typeface="Lato" panose="020F0502020204030203" pitchFamily="34" charset="0"/>
                <a:ea typeface="Lato" panose="020F0502020204030203" pitchFamily="34" charset="0"/>
                <a:cs typeface="Lato" panose="020F0502020204030203" pitchFamily="34" charset="0"/>
              </a:rPr>
              <a:t>All content available on CASSA”s website</a:t>
            </a:r>
          </a:p>
        </p:txBody>
      </p:sp>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200" y="324550"/>
            <a:ext cx="6977700" cy="744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dirty="0"/>
              <a:t>Current Campaign</a:t>
            </a:r>
          </a:p>
        </p:txBody>
      </p:sp>
      <p:pic>
        <p:nvPicPr>
          <p:cNvPr id="2" name="Picture 1">
            <a:extLst>
              <a:ext uri="{FF2B5EF4-FFF2-40B4-BE49-F238E27FC236}">
                <a16:creationId xmlns:a16="http://schemas.microsoft.com/office/drawing/2014/main" id="{9EE9220E-3B89-9405-89BC-07211CF4F008}"/>
              </a:ext>
            </a:extLst>
          </p:cNvPr>
          <p:cNvPicPr>
            <a:picLocks noChangeAspect="1"/>
          </p:cNvPicPr>
          <p:nvPr/>
        </p:nvPicPr>
        <p:blipFill>
          <a:blip r:embed="rId4"/>
          <a:stretch>
            <a:fillRect/>
          </a:stretch>
        </p:blipFill>
        <p:spPr>
          <a:xfrm>
            <a:off x="3147160" y="2261754"/>
            <a:ext cx="2567707" cy="2571750"/>
          </a:xfrm>
          <a:prstGeom prst="rect">
            <a:avLst/>
          </a:prstGeom>
        </p:spPr>
      </p:pic>
      <p:pic>
        <p:nvPicPr>
          <p:cNvPr id="4" name="Picture 3">
            <a:extLst>
              <a:ext uri="{FF2B5EF4-FFF2-40B4-BE49-F238E27FC236}">
                <a16:creationId xmlns:a16="http://schemas.microsoft.com/office/drawing/2014/main" id="{52D476FD-E0C2-4478-823C-9EE8C14B1F1F}"/>
              </a:ext>
            </a:extLst>
          </p:cNvPr>
          <p:cNvPicPr>
            <a:picLocks noChangeAspect="1"/>
          </p:cNvPicPr>
          <p:nvPr/>
        </p:nvPicPr>
        <p:blipFill>
          <a:blip r:embed="rId5"/>
          <a:stretch>
            <a:fillRect/>
          </a:stretch>
        </p:blipFill>
        <p:spPr>
          <a:xfrm>
            <a:off x="481883" y="2257137"/>
            <a:ext cx="2567707" cy="2576367"/>
          </a:xfrm>
          <a:prstGeom prst="rect">
            <a:avLst/>
          </a:prstGeom>
        </p:spPr>
      </p:pic>
      <p:pic>
        <p:nvPicPr>
          <p:cNvPr id="9" name="Picture 8">
            <a:extLst>
              <a:ext uri="{FF2B5EF4-FFF2-40B4-BE49-F238E27FC236}">
                <a16:creationId xmlns:a16="http://schemas.microsoft.com/office/drawing/2014/main" id="{F7DCBD35-2C50-0587-C324-AD5F499A64C4}"/>
              </a:ext>
            </a:extLst>
          </p:cNvPr>
          <p:cNvPicPr>
            <a:picLocks noChangeAspect="1"/>
          </p:cNvPicPr>
          <p:nvPr/>
        </p:nvPicPr>
        <p:blipFill>
          <a:blip r:embed="rId6"/>
          <a:stretch>
            <a:fillRect/>
          </a:stretch>
        </p:blipFill>
        <p:spPr>
          <a:xfrm>
            <a:off x="5912445" y="2164484"/>
            <a:ext cx="2203210" cy="2770908"/>
          </a:xfrm>
          <a:prstGeom prst="rect">
            <a:avLst/>
          </a:prstGeom>
        </p:spPr>
      </p:pic>
    </p:spTree>
    <p:extLst>
      <p:ext uri="{BB962C8B-B14F-4D97-AF65-F5344CB8AC3E}">
        <p14:creationId xmlns:p14="http://schemas.microsoft.com/office/powerpoint/2010/main" val="1030125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g10c85c468be_0_151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US"/>
              <a:t>33</a:t>
            </a:fld>
            <a:endParaRPr/>
          </a:p>
        </p:txBody>
      </p:sp>
      <p:sp>
        <p:nvSpPr>
          <p:cNvPr id="1069" name="Google Shape;1069;g10c85c468be_0_1512"/>
          <p:cNvSpPr txBox="1">
            <a:spLocks noGrp="1"/>
          </p:cNvSpPr>
          <p:nvPr>
            <p:ph type="ctrTitle" idx="4294967295"/>
          </p:nvPr>
        </p:nvSpPr>
        <p:spPr>
          <a:xfrm>
            <a:off x="1000120" y="872503"/>
            <a:ext cx="6593700" cy="1159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3000"/>
              <a:buFont typeface="Lato Black"/>
              <a:buNone/>
            </a:pPr>
            <a:r>
              <a:rPr lang="en-US" sz="6000" b="0" i="0" u="none" strike="noStrike" cap="none">
                <a:solidFill>
                  <a:schemeClr val="accent4"/>
                </a:solidFill>
                <a:latin typeface="Lato Black"/>
                <a:ea typeface="Lato Black"/>
                <a:cs typeface="Lato Black"/>
                <a:sym typeface="Lato Black"/>
              </a:rPr>
              <a:t>Thanks!</a:t>
            </a:r>
            <a:endParaRPr sz="6000" b="0" i="0" u="none" strike="noStrike" cap="none">
              <a:solidFill>
                <a:schemeClr val="accent4"/>
              </a:solidFill>
              <a:latin typeface="Lato Black"/>
              <a:ea typeface="Lato Black"/>
              <a:cs typeface="Lato Black"/>
              <a:sym typeface="Lato Black"/>
            </a:endParaRPr>
          </a:p>
        </p:txBody>
      </p:sp>
      <p:sp>
        <p:nvSpPr>
          <p:cNvPr id="1070" name="Google Shape;1070;g10c85c468be_0_1512"/>
          <p:cNvSpPr txBox="1">
            <a:spLocks noGrp="1"/>
          </p:cNvSpPr>
          <p:nvPr>
            <p:ph type="subTitle" idx="4294967295"/>
          </p:nvPr>
        </p:nvSpPr>
        <p:spPr>
          <a:xfrm>
            <a:off x="1000120" y="2072123"/>
            <a:ext cx="6593700" cy="1883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600"/>
              </a:spcBef>
              <a:spcAft>
                <a:spcPts val="0"/>
              </a:spcAft>
              <a:buClr>
                <a:schemeClr val="accent4"/>
              </a:buClr>
              <a:buSzPts val="2400"/>
              <a:buFont typeface="Lato Light"/>
              <a:buNone/>
            </a:pPr>
            <a:r>
              <a:rPr lang="en-US" sz="3600" b="1" i="0" u="none" strike="noStrike" cap="none" dirty="0">
                <a:solidFill>
                  <a:schemeClr val="dk1"/>
                </a:solidFill>
                <a:latin typeface="Lato"/>
                <a:ea typeface="Lato"/>
                <a:cs typeface="Lato"/>
                <a:sym typeface="Lato"/>
              </a:rPr>
              <a:t>Questions?</a:t>
            </a:r>
          </a:p>
          <a:p>
            <a:pPr marL="0" marR="0" lvl="0" indent="0" algn="l" rtl="0">
              <a:lnSpc>
                <a:spcPct val="100000"/>
              </a:lnSpc>
              <a:spcBef>
                <a:spcPts val="600"/>
              </a:spcBef>
              <a:spcAft>
                <a:spcPts val="0"/>
              </a:spcAft>
              <a:buClr>
                <a:schemeClr val="accent4"/>
              </a:buClr>
              <a:buSzPts val="2400"/>
              <a:buFont typeface="Lato Light"/>
              <a:buNone/>
            </a:pPr>
            <a:endParaRPr lang="en-US" sz="2000" b="1" dirty="0">
              <a:latin typeface="Lato"/>
              <a:ea typeface="Lato"/>
              <a:cs typeface="Lato"/>
              <a:sym typeface="Lato"/>
            </a:endParaRPr>
          </a:p>
          <a:p>
            <a:pPr marL="0" marR="0" lvl="0" indent="0" algn="l" rtl="0">
              <a:lnSpc>
                <a:spcPct val="100000"/>
              </a:lnSpc>
              <a:spcBef>
                <a:spcPts val="600"/>
              </a:spcBef>
              <a:spcAft>
                <a:spcPts val="0"/>
              </a:spcAft>
              <a:buClr>
                <a:schemeClr val="accent4"/>
              </a:buClr>
              <a:buSzPts val="2400"/>
              <a:buFont typeface="Lato Light"/>
              <a:buNone/>
            </a:pPr>
            <a:r>
              <a:rPr lang="en-CA" sz="2000" i="1" dirty="0">
                <a:solidFill>
                  <a:schemeClr val="bg2"/>
                </a:solidFill>
              </a:rPr>
              <a:t>Any resources you would like to submit?</a:t>
            </a:r>
            <a:endParaRPr lang="en-CA" sz="2000" i="1" dirty="0">
              <a:solidFill>
                <a:schemeClr val="bg2"/>
              </a:solidFil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600"/>
              </a:spcBef>
              <a:spcAft>
                <a:spcPts val="0"/>
              </a:spcAft>
              <a:buClr>
                <a:schemeClr val="accent4"/>
              </a:buClr>
              <a:buSzPts val="2400"/>
              <a:buFont typeface="Lato Light"/>
              <a:buNone/>
            </a:pPr>
            <a:r>
              <a:rPr lang="en-CA" sz="2000" b="0" i="0" u="none" strike="noStrike" cap="none" dirty="0">
                <a:solidFill>
                  <a:srgbClr val="F20122"/>
                </a:solidFill>
                <a:latin typeface="Lato Light"/>
                <a:ea typeface="Lato Light"/>
                <a:cs typeface="Lato Light"/>
                <a:sym typeface="Lato Light"/>
                <a:hlinkClick r:id="rId3">
                  <a:extLst>
                    <a:ext uri="{A12FA001-AC4F-418D-AE19-62706E023703}">
                      <ahyp:hlinkClr xmlns:ahyp="http://schemas.microsoft.com/office/drawing/2018/hyperlinkcolor" val="tx"/>
                    </a:ext>
                  </a:extLst>
                </a:hlinkClick>
              </a:rPr>
              <a:t>https://forms.gle/im8UAfSDxCPJozM96</a:t>
            </a:r>
            <a:r>
              <a:rPr lang="en-CA" sz="2000" b="0" i="0" u="none" strike="noStrike" cap="none" dirty="0">
                <a:solidFill>
                  <a:schemeClr val="dk1"/>
                </a:solidFill>
                <a:latin typeface="Lato Light"/>
                <a:ea typeface="Lato Light"/>
                <a:cs typeface="Lato Light"/>
                <a:sym typeface="Lato Light"/>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145e7ba5895_0_350"/>
          <p:cNvSpPr txBox="1">
            <a:spLocks noGrp="1"/>
          </p:cNvSpPr>
          <p:nvPr>
            <p:ph type="body" idx="1"/>
          </p:nvPr>
        </p:nvSpPr>
        <p:spPr>
          <a:xfrm>
            <a:off x="638875" y="1357625"/>
            <a:ext cx="6133500" cy="3161400"/>
          </a:xfrm>
          <a:prstGeom prst="rect">
            <a:avLst/>
          </a:prstGeom>
          <a:noFill/>
          <a:ln>
            <a:noFill/>
          </a:ln>
        </p:spPr>
        <p:txBody>
          <a:bodyPr spcFirstLastPara="1" wrap="square" lIns="0" tIns="0" rIns="0" bIns="0" anchor="t" anchorCtr="0">
            <a:noAutofit/>
          </a:bodyPr>
          <a:lstStyle/>
          <a:p>
            <a:pPr marL="457200" lvl="0" indent="-336550" algn="l" rtl="0">
              <a:lnSpc>
                <a:spcPct val="100000"/>
              </a:lnSpc>
              <a:spcBef>
                <a:spcPts val="600"/>
              </a:spcBef>
              <a:spcAft>
                <a:spcPts val="0"/>
              </a:spcAft>
              <a:buSzPts val="1700"/>
              <a:buChar char="●"/>
            </a:pPr>
            <a:r>
              <a:rPr lang="en-US" sz="1700"/>
              <a:t>Provincially funded by the Safer and Vital Communities Grant</a:t>
            </a:r>
            <a:endParaRPr sz="1700"/>
          </a:p>
          <a:p>
            <a:pPr marL="457200" lvl="0" indent="-336550" algn="l" rtl="0">
              <a:lnSpc>
                <a:spcPct val="100000"/>
              </a:lnSpc>
              <a:spcBef>
                <a:spcPts val="1000"/>
              </a:spcBef>
              <a:spcAft>
                <a:spcPts val="1000"/>
              </a:spcAft>
              <a:buSzPts val="1700"/>
              <a:buChar char="●"/>
            </a:pPr>
            <a:r>
              <a:rPr lang="en-US" sz="1700"/>
              <a:t>Partnered with Toronto Police Service, York Regional Police, Peel Regional Police, and Ottawa Police Service</a:t>
            </a:r>
            <a:endParaRPr sz="1700"/>
          </a:p>
        </p:txBody>
      </p:sp>
      <p:sp>
        <p:nvSpPr>
          <p:cNvPr id="682" name="Google Shape;682;g145e7ba5895_0_350"/>
          <p:cNvSpPr txBox="1">
            <a:spLocks noGrp="1"/>
          </p:cNvSpPr>
          <p:nvPr>
            <p:ph type="title" idx="4294967295"/>
          </p:nvPr>
        </p:nvSpPr>
        <p:spPr>
          <a:xfrm>
            <a:off x="455200" y="324550"/>
            <a:ext cx="6977700" cy="744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a:t>Project Overview</a:t>
            </a:r>
            <a:endParaRPr/>
          </a:p>
        </p:txBody>
      </p:sp>
      <p:pic>
        <p:nvPicPr>
          <p:cNvPr id="683" name="Google Shape;683;g145e7ba5895_0_350"/>
          <p:cNvPicPr preferRelativeResize="0"/>
          <p:nvPr/>
        </p:nvPicPr>
        <p:blipFill rotWithShape="1">
          <a:blip r:embed="rId3">
            <a:alphaModFix/>
          </a:blip>
          <a:srcRect/>
          <a:stretch/>
        </p:blipFill>
        <p:spPr>
          <a:xfrm>
            <a:off x="999915" y="2807701"/>
            <a:ext cx="921260" cy="1298200"/>
          </a:xfrm>
          <a:prstGeom prst="rect">
            <a:avLst/>
          </a:prstGeom>
          <a:noFill/>
          <a:ln>
            <a:noFill/>
          </a:ln>
        </p:spPr>
      </p:pic>
      <p:pic>
        <p:nvPicPr>
          <p:cNvPr id="684" name="Google Shape;684;g145e7ba5895_0_350"/>
          <p:cNvPicPr preferRelativeResize="0"/>
          <p:nvPr/>
        </p:nvPicPr>
        <p:blipFill rotWithShape="1">
          <a:blip r:embed="rId4">
            <a:alphaModFix/>
          </a:blip>
          <a:srcRect/>
          <a:stretch/>
        </p:blipFill>
        <p:spPr>
          <a:xfrm>
            <a:off x="2379808" y="2972741"/>
            <a:ext cx="1005175" cy="1148771"/>
          </a:xfrm>
          <a:prstGeom prst="rect">
            <a:avLst/>
          </a:prstGeom>
          <a:noFill/>
          <a:ln>
            <a:noFill/>
          </a:ln>
        </p:spPr>
      </p:pic>
      <p:pic>
        <p:nvPicPr>
          <p:cNvPr id="685" name="Google Shape;685;g145e7ba5895_0_350"/>
          <p:cNvPicPr preferRelativeResize="0"/>
          <p:nvPr/>
        </p:nvPicPr>
        <p:blipFill rotWithShape="1">
          <a:blip r:embed="rId5">
            <a:alphaModFix/>
          </a:blip>
          <a:srcRect/>
          <a:stretch/>
        </p:blipFill>
        <p:spPr>
          <a:xfrm>
            <a:off x="5307400" y="2678986"/>
            <a:ext cx="1121225" cy="1555618"/>
          </a:xfrm>
          <a:prstGeom prst="rect">
            <a:avLst/>
          </a:prstGeom>
          <a:noFill/>
          <a:ln>
            <a:noFill/>
          </a:ln>
        </p:spPr>
      </p:pic>
      <p:pic>
        <p:nvPicPr>
          <p:cNvPr id="686" name="Google Shape;686;g145e7ba5895_0_350"/>
          <p:cNvPicPr preferRelativeResize="0"/>
          <p:nvPr/>
        </p:nvPicPr>
        <p:blipFill rotWithShape="1">
          <a:blip r:embed="rId6">
            <a:alphaModFix/>
          </a:blip>
          <a:srcRect/>
          <a:stretch/>
        </p:blipFill>
        <p:spPr>
          <a:xfrm>
            <a:off x="3843617" y="2957150"/>
            <a:ext cx="1005150" cy="1179950"/>
          </a:xfrm>
          <a:prstGeom prst="rect">
            <a:avLst/>
          </a:prstGeom>
          <a:noFill/>
          <a:ln>
            <a:noFill/>
          </a:ln>
        </p:spPr>
      </p:pic>
      <p:sp>
        <p:nvSpPr>
          <p:cNvPr id="687" name="Google Shape;687;g145e7ba5895_0_35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4</a:t>
            </a:fld>
            <a:endParaRPr/>
          </a:p>
        </p:txBody>
      </p:sp>
      <p:pic>
        <p:nvPicPr>
          <p:cNvPr id="688" name="Google Shape;688;g145e7ba5895_0_350"/>
          <p:cNvPicPr preferRelativeResize="0"/>
          <p:nvPr/>
        </p:nvPicPr>
        <p:blipFill rotWithShape="1">
          <a:blip r:embed="rId7">
            <a:alphaModFix/>
          </a:blip>
          <a:srcRect/>
          <a:stretch/>
        </p:blipFill>
        <p:spPr>
          <a:xfrm>
            <a:off x="4381775" y="4453325"/>
            <a:ext cx="2046848" cy="517875"/>
          </a:xfrm>
          <a:prstGeom prst="rect">
            <a:avLst/>
          </a:prstGeom>
          <a:noFill/>
          <a:ln>
            <a:noFill/>
          </a:ln>
        </p:spPr>
      </p:pic>
      <p:pic>
        <p:nvPicPr>
          <p:cNvPr id="689" name="Google Shape;689;g145e7ba5895_0_350"/>
          <p:cNvPicPr preferRelativeResize="0"/>
          <p:nvPr/>
        </p:nvPicPr>
        <p:blipFill>
          <a:blip r:embed="rId8">
            <a:alphaModFix/>
          </a:blip>
          <a:stretch>
            <a:fillRect/>
          </a:stretch>
        </p:blipFill>
        <p:spPr>
          <a:xfrm>
            <a:off x="952999" y="4363900"/>
            <a:ext cx="3225374" cy="562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g18b99135988_0_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5</a:t>
            </a:fld>
            <a:endParaRPr/>
          </a:p>
        </p:txBody>
      </p:sp>
      <p:sp>
        <p:nvSpPr>
          <p:cNvPr id="696" name="Google Shape;696;g18b99135988_0_0"/>
          <p:cNvSpPr txBox="1"/>
          <p:nvPr/>
        </p:nvSpPr>
        <p:spPr>
          <a:xfrm>
            <a:off x="987675" y="1269900"/>
            <a:ext cx="4590300" cy="260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1000"/>
              </a:spcBef>
              <a:spcAft>
                <a:spcPts val="1000"/>
              </a:spcAft>
              <a:buClr>
                <a:srgbClr val="000000"/>
              </a:buClr>
              <a:buSzPts val="1200"/>
              <a:buFont typeface="Arial"/>
              <a:buNone/>
            </a:pPr>
            <a:r>
              <a:rPr lang="en-US" sz="4500" b="1">
                <a:latin typeface="Lato"/>
                <a:ea typeface="Lato"/>
                <a:cs typeface="Lato"/>
                <a:sym typeface="Lato"/>
              </a:rPr>
              <a:t>Hate Crimes Introduction</a:t>
            </a:r>
            <a:endParaRPr sz="4500" b="1" i="0" u="none" strike="noStrike" cap="none">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200" y="324550"/>
            <a:ext cx="6977700" cy="744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dirty="0"/>
              <a:t>Key Definitions</a:t>
            </a:r>
          </a:p>
        </p:txBody>
      </p:sp>
      <p:sp>
        <p:nvSpPr>
          <p:cNvPr id="8" name="Google Shape;705;g18a4e7d6e58_0_470">
            <a:extLst>
              <a:ext uri="{FF2B5EF4-FFF2-40B4-BE49-F238E27FC236}">
                <a16:creationId xmlns:a16="http://schemas.microsoft.com/office/drawing/2014/main" id="{52D1D899-4B1F-434D-5C58-01E3D38AB46C}"/>
              </a:ext>
            </a:extLst>
          </p:cNvPr>
          <p:cNvSpPr txBox="1"/>
          <p:nvPr/>
        </p:nvSpPr>
        <p:spPr>
          <a:xfrm>
            <a:off x="455199" y="994400"/>
            <a:ext cx="5731111" cy="91304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dirty="0">
                <a:solidFill>
                  <a:schemeClr val="dk1"/>
                </a:solidFill>
                <a:latin typeface="Lato Light"/>
                <a:ea typeface="Lato Light"/>
                <a:cs typeface="Lato Light"/>
                <a:sym typeface="Lato Light"/>
              </a:rPr>
              <a:t>According to the Criminal Code of Canada there are no formal definitions of hate crime.</a:t>
            </a:r>
            <a:endParaRPr sz="1700" b="0" i="0" u="none" strike="noStrike" cap="none" dirty="0">
              <a:solidFill>
                <a:schemeClr val="dk1"/>
              </a:solidFill>
              <a:latin typeface="Lato Light"/>
              <a:ea typeface="Lato Light"/>
              <a:cs typeface="Lato Light"/>
              <a:sym typeface="Lato Light"/>
            </a:endParaRPr>
          </a:p>
        </p:txBody>
      </p:sp>
      <p:sp>
        <p:nvSpPr>
          <p:cNvPr id="9" name="Text Placeholder 8">
            <a:extLst>
              <a:ext uri="{FF2B5EF4-FFF2-40B4-BE49-F238E27FC236}">
                <a16:creationId xmlns:a16="http://schemas.microsoft.com/office/drawing/2014/main" id="{E2FADA53-47D7-4BD9-5E68-7A4190FED1BA}"/>
              </a:ext>
            </a:extLst>
          </p:cNvPr>
          <p:cNvSpPr>
            <a:spLocks noGrp="1"/>
          </p:cNvSpPr>
          <p:nvPr>
            <p:ph type="body" idx="1"/>
          </p:nvPr>
        </p:nvSpPr>
        <p:spPr>
          <a:xfrm>
            <a:off x="737850" y="2664178"/>
            <a:ext cx="2513350" cy="651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101600" indent="0" algn="ctr">
              <a:spcBef>
                <a:spcPts val="0"/>
              </a:spcBef>
              <a:buNone/>
            </a:pPr>
            <a:r>
              <a:rPr lang="en-CA" sz="2400" dirty="0">
                <a:latin typeface="Hiragino Kaku Gothic Std W8" panose="020B0800000000000000" pitchFamily="34" charset="-128"/>
                <a:ea typeface="Hiragino Kaku Gothic Std W8" panose="020B0800000000000000" pitchFamily="34" charset="-128"/>
                <a:cs typeface="Phosphate Inline" panose="02000506050000020004" pitchFamily="2" charset="77"/>
              </a:rPr>
              <a:t>Hate crime</a:t>
            </a:r>
          </a:p>
        </p:txBody>
      </p:sp>
      <p:sp>
        <p:nvSpPr>
          <p:cNvPr id="13" name="&quot;No&quot; Symbol 12">
            <a:extLst>
              <a:ext uri="{FF2B5EF4-FFF2-40B4-BE49-F238E27FC236}">
                <a16:creationId xmlns:a16="http://schemas.microsoft.com/office/drawing/2014/main" id="{248B4FD0-2D53-0175-2799-38770CBB6956}"/>
              </a:ext>
            </a:extLst>
          </p:cNvPr>
          <p:cNvSpPr/>
          <p:nvPr/>
        </p:nvSpPr>
        <p:spPr>
          <a:xfrm>
            <a:off x="1238169" y="2165116"/>
            <a:ext cx="1512711" cy="1557867"/>
          </a:xfrm>
          <a:prstGeom prst="noSmoking">
            <a:avLst>
              <a:gd name="adj" fmla="val 7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11431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200" y="324550"/>
            <a:ext cx="6977700" cy="744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dirty="0"/>
              <a:t>Key Definitions</a:t>
            </a:r>
          </a:p>
        </p:txBody>
      </p:sp>
      <p:sp>
        <p:nvSpPr>
          <p:cNvPr id="8" name="Google Shape;705;g18a4e7d6e58_0_470">
            <a:extLst>
              <a:ext uri="{FF2B5EF4-FFF2-40B4-BE49-F238E27FC236}">
                <a16:creationId xmlns:a16="http://schemas.microsoft.com/office/drawing/2014/main" id="{52D1D899-4B1F-434D-5C58-01E3D38AB46C}"/>
              </a:ext>
            </a:extLst>
          </p:cNvPr>
          <p:cNvSpPr txBox="1"/>
          <p:nvPr/>
        </p:nvSpPr>
        <p:spPr>
          <a:xfrm>
            <a:off x="455199" y="994400"/>
            <a:ext cx="6977700" cy="21646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1700"/>
              <a:buFont typeface="Arial"/>
              <a:buNone/>
            </a:pPr>
            <a:r>
              <a:rPr lang="en-US" sz="1700" dirty="0">
                <a:solidFill>
                  <a:schemeClr val="dk1"/>
                </a:solidFill>
                <a:latin typeface="Lato Light"/>
                <a:ea typeface="Lato Light"/>
                <a:cs typeface="Lato Light"/>
                <a:sym typeface="Lato Light"/>
              </a:rPr>
              <a:t>According to the Criminal Code of Canada…</a:t>
            </a:r>
          </a:p>
          <a:p>
            <a:pPr rtl="0">
              <a:spcBef>
                <a:spcPts val="0"/>
              </a:spcBef>
              <a:spcAft>
                <a:spcPts val="0"/>
              </a:spcAft>
            </a:pPr>
            <a:r>
              <a:rPr lang="en-CA" sz="1800" b="1" i="0" u="none" strike="noStrike" dirty="0">
                <a:solidFill>
                  <a:srgbClr val="000000"/>
                </a:solidFill>
                <a:effectLst/>
                <a:latin typeface="Calibri" panose="020F0502020204030204" pitchFamily="34" charset="0"/>
              </a:rPr>
              <a:t>What is more commonly referred to as a “hate crime” in Canada is legally known as a “</a:t>
            </a:r>
            <a:r>
              <a:rPr lang="en-CA" sz="1800" b="1" i="1" u="none" strike="noStrike" dirty="0">
                <a:solidFill>
                  <a:srgbClr val="000000"/>
                </a:solidFill>
                <a:effectLst/>
                <a:latin typeface="Calibri" panose="020F0502020204030204" pitchFamily="34" charset="0"/>
              </a:rPr>
              <a:t>hate-motivated crime”</a:t>
            </a:r>
            <a:r>
              <a:rPr lang="en-CA" sz="1800" b="1" i="0" u="none" strike="noStrike" dirty="0">
                <a:solidFill>
                  <a:srgbClr val="000000"/>
                </a:solidFill>
                <a:effectLst/>
                <a:latin typeface="Calibri" panose="020F0502020204030204" pitchFamily="34" charset="0"/>
              </a:rPr>
              <a:t> in Canada currently.</a:t>
            </a:r>
            <a:endParaRPr lang="en-CA" sz="1600" b="0" dirty="0">
              <a:effectLst/>
            </a:endParaRPr>
          </a:p>
          <a:p>
            <a:pPr rtl="0">
              <a:spcBef>
                <a:spcPts val="0"/>
              </a:spcBef>
              <a:spcAft>
                <a:spcPts val="0"/>
              </a:spcAft>
            </a:pPr>
            <a:br>
              <a:rPr lang="en-CA" sz="1600" b="0" dirty="0">
                <a:effectLst/>
              </a:rPr>
            </a:br>
            <a:endParaRPr lang="en-CA" sz="1600" b="0" dirty="0">
              <a:effectLst/>
            </a:endParaRPr>
          </a:p>
          <a:p>
            <a:pPr marL="0" marR="0" lvl="0" indent="0" algn="l" rtl="0">
              <a:lnSpc>
                <a:spcPct val="100000"/>
              </a:lnSpc>
              <a:spcBef>
                <a:spcPts val="600"/>
              </a:spcBef>
              <a:spcAft>
                <a:spcPts val="1000"/>
              </a:spcAft>
              <a:buClr>
                <a:srgbClr val="000000"/>
              </a:buClr>
              <a:buSzPts val="1700"/>
              <a:buFont typeface="Arial"/>
              <a:buNone/>
            </a:pPr>
            <a:endParaRPr sz="1700" b="0" i="0" u="none" strike="noStrike" cap="none" dirty="0">
              <a:solidFill>
                <a:schemeClr val="dk1"/>
              </a:solidFill>
              <a:latin typeface="Lato Light"/>
              <a:ea typeface="Lato Light"/>
              <a:cs typeface="Lato Light"/>
              <a:sym typeface="Lato Light"/>
            </a:endParaRPr>
          </a:p>
        </p:txBody>
      </p:sp>
      <p:sp>
        <p:nvSpPr>
          <p:cNvPr id="9" name="Text Placeholder 8">
            <a:extLst>
              <a:ext uri="{FF2B5EF4-FFF2-40B4-BE49-F238E27FC236}">
                <a16:creationId xmlns:a16="http://schemas.microsoft.com/office/drawing/2014/main" id="{E2FADA53-47D7-4BD9-5E68-7A4190FED1BA}"/>
              </a:ext>
            </a:extLst>
          </p:cNvPr>
          <p:cNvSpPr>
            <a:spLocks noGrp="1"/>
          </p:cNvSpPr>
          <p:nvPr>
            <p:ph type="body" idx="1"/>
          </p:nvPr>
        </p:nvSpPr>
        <p:spPr>
          <a:xfrm>
            <a:off x="737850" y="2664178"/>
            <a:ext cx="2513350" cy="651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101600" indent="0" algn="ctr">
              <a:spcBef>
                <a:spcPts val="0"/>
              </a:spcBef>
              <a:buNone/>
            </a:pPr>
            <a:r>
              <a:rPr lang="en-CA" sz="2400" dirty="0">
                <a:latin typeface="Hiragino Kaku Gothic Std W8" panose="020B0800000000000000" pitchFamily="34" charset="-128"/>
                <a:ea typeface="Hiragino Kaku Gothic Std W8" panose="020B0800000000000000" pitchFamily="34" charset="-128"/>
                <a:cs typeface="Phosphate Inline" panose="02000506050000020004" pitchFamily="2" charset="77"/>
              </a:rPr>
              <a:t>Hate crime</a:t>
            </a:r>
          </a:p>
        </p:txBody>
      </p:sp>
      <p:sp>
        <p:nvSpPr>
          <p:cNvPr id="12" name="Text Placeholder 8">
            <a:extLst>
              <a:ext uri="{FF2B5EF4-FFF2-40B4-BE49-F238E27FC236}">
                <a16:creationId xmlns:a16="http://schemas.microsoft.com/office/drawing/2014/main" id="{EA691F6A-F216-BD12-B48A-926550718FBA}"/>
              </a:ext>
            </a:extLst>
          </p:cNvPr>
          <p:cNvSpPr txBox="1">
            <a:spLocks/>
          </p:cNvSpPr>
          <p:nvPr/>
        </p:nvSpPr>
        <p:spPr>
          <a:xfrm>
            <a:off x="4145154" y="2155596"/>
            <a:ext cx="2513350" cy="1576908"/>
          </a:xfrm>
          <a:prstGeom prst="roundRect">
            <a:avLst/>
          </a:prstGeom>
        </p:spPr>
        <p:style>
          <a:lnRef idx="2">
            <a:schemeClr val="accent4"/>
          </a:lnRef>
          <a:fillRef idx="1">
            <a:schemeClr val="lt1"/>
          </a:fillRef>
          <a:effectRef idx="0">
            <a:schemeClr val="accent4"/>
          </a:effectRef>
          <a:fontRef idx="minor">
            <a:schemeClr val="dk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101600" indent="0" algn="ctr">
              <a:spcBef>
                <a:spcPts val="0"/>
              </a:spcBef>
              <a:buFont typeface="Lato Light"/>
              <a:buNone/>
            </a:pPr>
            <a:r>
              <a:rPr lang="en-CA" sz="2400" dirty="0">
                <a:latin typeface="Hiragino Kaku Gothic Std W8" panose="020B0800000000000000" pitchFamily="34" charset="-128"/>
                <a:ea typeface="Hiragino Kaku Gothic Std W8" panose="020B0800000000000000" pitchFamily="34" charset="-128"/>
                <a:cs typeface="Phosphate Inline" panose="02000506050000020004" pitchFamily="2" charset="77"/>
              </a:rPr>
              <a:t>Hate-motivated crime</a:t>
            </a:r>
          </a:p>
        </p:txBody>
      </p:sp>
      <p:sp>
        <p:nvSpPr>
          <p:cNvPr id="3" name="&quot;No&quot; Symbol 2">
            <a:extLst>
              <a:ext uri="{FF2B5EF4-FFF2-40B4-BE49-F238E27FC236}">
                <a16:creationId xmlns:a16="http://schemas.microsoft.com/office/drawing/2014/main" id="{32696685-B435-0ABA-59D6-A9D66B2C2DCC}"/>
              </a:ext>
            </a:extLst>
          </p:cNvPr>
          <p:cNvSpPr/>
          <p:nvPr/>
        </p:nvSpPr>
        <p:spPr>
          <a:xfrm>
            <a:off x="1238169" y="2165116"/>
            <a:ext cx="1512711" cy="1557867"/>
          </a:xfrm>
          <a:prstGeom prst="noSmoking">
            <a:avLst>
              <a:gd name="adj" fmla="val 7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Down Arrow 3">
            <a:extLst>
              <a:ext uri="{FF2B5EF4-FFF2-40B4-BE49-F238E27FC236}">
                <a16:creationId xmlns:a16="http://schemas.microsoft.com/office/drawing/2014/main" id="{25539F24-7422-603F-2144-4A1FB52A8FC0}"/>
              </a:ext>
            </a:extLst>
          </p:cNvPr>
          <p:cNvSpPr/>
          <p:nvPr/>
        </p:nvSpPr>
        <p:spPr>
          <a:xfrm rot="16200000">
            <a:off x="3602221" y="2748844"/>
            <a:ext cx="191911" cy="4820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1390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146C2-F4CC-11D8-16AB-9FF42FD80AED}"/>
              </a:ext>
            </a:extLst>
          </p:cNvPr>
          <p:cNvSpPr>
            <a:spLocks noGrp="1"/>
          </p:cNvSpPr>
          <p:nvPr>
            <p:ph type="body" idx="1"/>
          </p:nvPr>
        </p:nvSpPr>
        <p:spPr>
          <a:xfrm>
            <a:off x="455200" y="1272275"/>
            <a:ext cx="4907022" cy="2238344"/>
          </a:xfrm>
        </p:spPr>
        <p:txBody>
          <a:bodyPr/>
          <a:lstStyle/>
          <a:p>
            <a:pPr marL="101600" indent="0">
              <a:spcBef>
                <a:spcPts val="0"/>
              </a:spcBef>
              <a:spcAft>
                <a:spcPts val="1200"/>
              </a:spcAft>
              <a:buNone/>
            </a:pPr>
            <a:r>
              <a:rPr lang="en-CA" b="1" u="sng" dirty="0"/>
              <a:t>Hate-Motivated Crime</a:t>
            </a:r>
          </a:p>
          <a:p>
            <a:pPr marL="314325" indent="-212725">
              <a:spcBef>
                <a:spcPts val="0"/>
              </a:spcBef>
              <a:spcAft>
                <a:spcPts val="1200"/>
              </a:spcAft>
            </a:pPr>
            <a:r>
              <a:rPr lang="en-CA" sz="1400" b="1" i="1" dirty="0">
                <a:latin typeface="Lato" panose="020F0502020204030203" pitchFamily="34" charset="0"/>
                <a:ea typeface="Lato" panose="020F0502020204030203" pitchFamily="34" charset="0"/>
                <a:cs typeface="Lato" panose="020F0502020204030203" pitchFamily="34" charset="0"/>
              </a:rPr>
              <a:t>Criminal offence </a:t>
            </a:r>
            <a:r>
              <a:rPr lang="en-CA" sz="1400" dirty="0">
                <a:latin typeface="Lato" panose="020F0502020204030203" pitchFamily="34" charset="0"/>
                <a:ea typeface="Lato" panose="020F0502020204030203" pitchFamily="34" charset="0"/>
                <a:cs typeface="Lato" panose="020F0502020204030203" pitchFamily="34" charset="0"/>
              </a:rPr>
              <a:t>against a person or their property</a:t>
            </a:r>
          </a:p>
          <a:p>
            <a:pPr marL="763588" lvl="1" indent="-204788">
              <a:spcAft>
                <a:spcPts val="1200"/>
              </a:spcAft>
            </a:pPr>
            <a:r>
              <a:rPr lang="en-CA" sz="1200" dirty="0">
                <a:latin typeface="Lato" panose="020F0502020204030203" pitchFamily="34" charset="0"/>
                <a:ea typeface="Lato" panose="020F0502020204030203" pitchFamily="34" charset="0"/>
                <a:cs typeface="Lato" panose="020F0502020204030203" pitchFamily="34" charset="0"/>
              </a:rPr>
              <a:t>Ex. Physical assault, destruction of property, vandalism</a:t>
            </a:r>
          </a:p>
          <a:p>
            <a:pPr marL="314325" indent="-212725">
              <a:spcBef>
                <a:spcPts val="0"/>
              </a:spcBef>
              <a:spcAft>
                <a:spcPts val="1200"/>
              </a:spcAft>
            </a:pPr>
            <a:r>
              <a:rPr lang="en-CA" sz="1400" dirty="0">
                <a:latin typeface="Lato" panose="020F0502020204030203" pitchFamily="34" charset="0"/>
                <a:ea typeface="Lato" panose="020F0502020204030203" pitchFamily="34" charset="0"/>
                <a:cs typeface="Lato" panose="020F0502020204030203" pitchFamily="34" charset="0"/>
              </a:rPr>
              <a:t>Crime is </a:t>
            </a:r>
            <a:r>
              <a:rPr lang="en-CA" sz="1400" b="1" i="1" dirty="0">
                <a:latin typeface="Lato" panose="020F0502020204030203" pitchFamily="34" charset="0"/>
                <a:ea typeface="Lato" panose="020F0502020204030203" pitchFamily="34" charset="0"/>
                <a:cs typeface="Lato" panose="020F0502020204030203" pitchFamily="34" charset="0"/>
              </a:rPr>
              <a:t>motivated</a:t>
            </a:r>
            <a:r>
              <a:rPr lang="en-CA" sz="1400" dirty="0">
                <a:latin typeface="Lato" panose="020F0502020204030203" pitchFamily="34" charset="0"/>
                <a:ea typeface="Lato" panose="020F0502020204030203" pitchFamily="34" charset="0"/>
                <a:cs typeface="Lato" panose="020F0502020204030203" pitchFamily="34" charset="0"/>
              </a:rPr>
              <a:t> by suspect’s hate, prejudice or bias against the victim’s real or perceived identity*</a:t>
            </a:r>
          </a:p>
          <a:p>
            <a:pPr marL="101600" indent="0">
              <a:spcBef>
                <a:spcPts val="1200"/>
              </a:spcBef>
              <a:spcAft>
                <a:spcPts val="1200"/>
              </a:spcAft>
              <a:buNone/>
            </a:pPr>
            <a:r>
              <a:rPr lang="en-CA" sz="1400" b="1" dirty="0">
                <a:latin typeface="Lato" panose="020F0502020204030203" pitchFamily="34" charset="0"/>
                <a:ea typeface="Lato" panose="020F0502020204030203" pitchFamily="34" charset="0"/>
                <a:cs typeface="Lato" panose="020F0502020204030203" pitchFamily="34" charset="0"/>
              </a:rPr>
              <a:t>“Hate” is a </a:t>
            </a:r>
            <a:r>
              <a:rPr lang="en-CA" sz="1400" b="1" i="1" u="sng" dirty="0">
                <a:latin typeface="Lato" panose="020F0502020204030203" pitchFamily="34" charset="0"/>
                <a:ea typeface="Lato" panose="020F0502020204030203" pitchFamily="34" charset="0"/>
                <a:cs typeface="Lato" panose="020F0502020204030203" pitchFamily="34" charset="0"/>
              </a:rPr>
              <a:t>sentencing feature</a:t>
            </a:r>
            <a:r>
              <a:rPr lang="en-CA" sz="1400" b="1" dirty="0">
                <a:latin typeface="Lato" panose="020F0502020204030203" pitchFamily="34" charset="0"/>
                <a:ea typeface="Lato" panose="020F0502020204030203" pitchFamily="34" charset="0"/>
                <a:cs typeface="Lato" panose="020F0502020204030203" pitchFamily="34" charset="0"/>
              </a:rPr>
              <a:t> added onto the criminal charge</a:t>
            </a:r>
          </a:p>
          <a:p>
            <a:pPr marL="558800" lvl="1" indent="0">
              <a:buNone/>
            </a:pPr>
            <a:endParaRPr lang="en-CA" sz="1400" dirty="0">
              <a:latin typeface="Lato" panose="020F0502020204030203" pitchFamily="34" charset="0"/>
              <a:ea typeface="Lato" panose="020F0502020204030203" pitchFamily="34" charset="0"/>
              <a:cs typeface="Lato" panose="020F0502020204030203" pitchFamily="34" charset="0"/>
            </a:endParaRPr>
          </a:p>
          <a:p>
            <a:endParaRPr lang="en-CA" sz="1400" dirty="0">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ext Placeholder 3">
            <a:extLst>
              <a:ext uri="{FF2B5EF4-FFF2-40B4-BE49-F238E27FC236}">
                <a16:creationId xmlns:a16="http://schemas.microsoft.com/office/drawing/2014/main" id="{334A1639-8247-E2A3-FC90-B78007EAA063}"/>
              </a:ext>
            </a:extLst>
          </p:cNvPr>
          <p:cNvSpPr txBox="1">
            <a:spLocks/>
          </p:cNvSpPr>
          <p:nvPr/>
        </p:nvSpPr>
        <p:spPr>
          <a:xfrm>
            <a:off x="455199" y="3871225"/>
            <a:ext cx="6769689" cy="87862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101600" indent="0">
              <a:spcBef>
                <a:spcPts val="0"/>
              </a:spcBef>
              <a:spcAft>
                <a:spcPts val="600"/>
              </a:spcAft>
              <a:buFont typeface="Lato Light"/>
              <a:buNone/>
            </a:pPr>
            <a:r>
              <a:rPr lang="en-CA" sz="1400" b="1" dirty="0">
                <a:latin typeface="Lato" panose="020F0502020204030203" pitchFamily="34" charset="0"/>
                <a:ea typeface="Lato" panose="020F0502020204030203" pitchFamily="34" charset="0"/>
                <a:cs typeface="Lato" panose="020F0502020204030203" pitchFamily="34" charset="0"/>
              </a:rPr>
              <a:t>*Identifiable group: </a:t>
            </a:r>
          </a:p>
          <a:p>
            <a:pPr marL="101600" indent="0">
              <a:spcBef>
                <a:spcPts val="0"/>
              </a:spcBef>
              <a:buFont typeface="Lato Light"/>
              <a:buNone/>
            </a:pPr>
            <a:r>
              <a:rPr lang="en-CA" sz="1400" dirty="0"/>
              <a:t>Ancestry, race, national or ethnic origin, language, colour, religion, class, sex, age, mental or physical disability, gender identity, sexual orientation, or other similar factor</a:t>
            </a:r>
            <a:endParaRPr lang="en-CA" sz="1400" i="1" dirty="0"/>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200" y="324550"/>
            <a:ext cx="6977700" cy="744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dirty="0"/>
              <a:t>Key Definitions</a:t>
            </a:r>
          </a:p>
        </p:txBody>
      </p:sp>
      <p:pic>
        <p:nvPicPr>
          <p:cNvPr id="1026" name="Picture 2">
            <a:extLst>
              <a:ext uri="{FF2B5EF4-FFF2-40B4-BE49-F238E27FC236}">
                <a16:creationId xmlns:a16="http://schemas.microsoft.com/office/drawing/2014/main" id="{8855B92B-8A15-3026-6278-A1F2DCEA0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33" y="676986"/>
            <a:ext cx="957440" cy="957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E746C74-940C-E2EF-3B02-450B77B5C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694" y="1634426"/>
            <a:ext cx="863879" cy="863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7C2393-CE41-9AE3-D9BC-53E0C7195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021" y="2571750"/>
            <a:ext cx="863879" cy="86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6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146C2-F4CC-11D8-16AB-9FF42FD80AED}"/>
              </a:ext>
            </a:extLst>
          </p:cNvPr>
          <p:cNvSpPr>
            <a:spLocks noGrp="1"/>
          </p:cNvSpPr>
          <p:nvPr>
            <p:ph type="body" idx="1"/>
          </p:nvPr>
        </p:nvSpPr>
        <p:spPr>
          <a:xfrm>
            <a:off x="455200" y="1272275"/>
            <a:ext cx="4500195" cy="2238344"/>
          </a:xfrm>
        </p:spPr>
        <p:txBody>
          <a:bodyPr/>
          <a:lstStyle/>
          <a:p>
            <a:pPr marL="101600" indent="0">
              <a:spcBef>
                <a:spcPts val="0"/>
              </a:spcBef>
              <a:spcAft>
                <a:spcPts val="1200"/>
              </a:spcAft>
              <a:buNone/>
            </a:pPr>
            <a:r>
              <a:rPr lang="en-CA" b="1" u="sng" dirty="0"/>
              <a:t>Hate Incident</a:t>
            </a:r>
          </a:p>
          <a:p>
            <a:pPr marL="314325" indent="-212725">
              <a:spcBef>
                <a:spcPts val="0"/>
              </a:spcBef>
              <a:spcAft>
                <a:spcPts val="1200"/>
              </a:spcAft>
            </a:pPr>
            <a:r>
              <a:rPr lang="en-CA" sz="1400" b="1" i="1" dirty="0">
                <a:latin typeface="Lato" panose="020F0502020204030203" pitchFamily="34" charset="0"/>
                <a:ea typeface="Lato" panose="020F0502020204030203" pitchFamily="34" charset="0"/>
                <a:cs typeface="Lato" panose="020F0502020204030203" pitchFamily="34" charset="0"/>
              </a:rPr>
              <a:t>Non-criminal action or behaviour </a:t>
            </a:r>
            <a:r>
              <a:rPr lang="en-CA" sz="1400" dirty="0">
                <a:latin typeface="Lato" panose="020F0502020204030203" pitchFamily="34" charset="0"/>
                <a:ea typeface="Lato" panose="020F0502020204030203" pitchFamily="34" charset="0"/>
                <a:cs typeface="Lato" panose="020F0502020204030203" pitchFamily="34" charset="0"/>
              </a:rPr>
              <a:t>against a person</a:t>
            </a:r>
          </a:p>
          <a:p>
            <a:pPr marL="763588" lvl="1" indent="-204788">
              <a:spcAft>
                <a:spcPts val="1200"/>
              </a:spcAft>
            </a:pPr>
            <a:r>
              <a:rPr lang="en-CA" sz="1200" dirty="0">
                <a:latin typeface="Lato" panose="020F0502020204030203" pitchFamily="34" charset="0"/>
                <a:ea typeface="Lato" panose="020F0502020204030203" pitchFamily="34" charset="0"/>
                <a:cs typeface="Lato" panose="020F0502020204030203" pitchFamily="34" charset="0"/>
              </a:rPr>
              <a:t>Ex. Use of racial slurs, shouting and verbally abusing a person</a:t>
            </a:r>
          </a:p>
          <a:p>
            <a:pPr marL="314325" indent="-212725">
              <a:spcBef>
                <a:spcPts val="0"/>
              </a:spcBef>
              <a:spcAft>
                <a:spcPts val="1200"/>
              </a:spcAft>
            </a:pPr>
            <a:r>
              <a:rPr lang="en-CA" sz="1400" dirty="0">
                <a:latin typeface="Lato" panose="020F0502020204030203" pitchFamily="34" charset="0"/>
                <a:ea typeface="Lato" panose="020F0502020204030203" pitchFamily="34" charset="0"/>
                <a:cs typeface="Lato" panose="020F0502020204030203" pitchFamily="34" charset="0"/>
              </a:rPr>
              <a:t>Incident is </a:t>
            </a:r>
            <a:r>
              <a:rPr lang="en-CA" sz="1400" b="1" i="1" dirty="0">
                <a:latin typeface="Lato" panose="020F0502020204030203" pitchFamily="34" charset="0"/>
                <a:ea typeface="Lato" panose="020F0502020204030203" pitchFamily="34" charset="0"/>
                <a:cs typeface="Lato" panose="020F0502020204030203" pitchFamily="34" charset="0"/>
              </a:rPr>
              <a:t>motivated</a:t>
            </a:r>
            <a:r>
              <a:rPr lang="en-CA" sz="1400" dirty="0">
                <a:latin typeface="Lato" panose="020F0502020204030203" pitchFamily="34" charset="0"/>
                <a:ea typeface="Lato" panose="020F0502020204030203" pitchFamily="34" charset="0"/>
                <a:cs typeface="Lato" panose="020F0502020204030203" pitchFamily="34" charset="0"/>
              </a:rPr>
              <a:t> by suspect’s hate, prejudice or bias against the victim’s real or perceived identity*</a:t>
            </a:r>
          </a:p>
          <a:p>
            <a:pPr marL="558800" lvl="1" indent="0">
              <a:buNone/>
            </a:pPr>
            <a:endParaRPr lang="en-CA" sz="1400" dirty="0">
              <a:latin typeface="Lato" panose="020F0502020204030203" pitchFamily="34" charset="0"/>
              <a:ea typeface="Lato" panose="020F0502020204030203" pitchFamily="34" charset="0"/>
              <a:cs typeface="Lato" panose="020F0502020204030203" pitchFamily="34" charset="0"/>
            </a:endParaRPr>
          </a:p>
          <a:p>
            <a:endParaRPr lang="en-CA" sz="1400" dirty="0">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a:extLst>
              <a:ext uri="{FF2B5EF4-FFF2-40B4-BE49-F238E27FC236}">
                <a16:creationId xmlns:a16="http://schemas.microsoft.com/office/drawing/2014/main" id="{4D6A98F7-AD4F-E2C3-7F58-91002F76EE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6" name="Text Placeholder 3">
            <a:extLst>
              <a:ext uri="{FF2B5EF4-FFF2-40B4-BE49-F238E27FC236}">
                <a16:creationId xmlns:a16="http://schemas.microsoft.com/office/drawing/2014/main" id="{334A1639-8247-E2A3-FC90-B78007EAA063}"/>
              </a:ext>
            </a:extLst>
          </p:cNvPr>
          <p:cNvSpPr txBox="1">
            <a:spLocks/>
          </p:cNvSpPr>
          <p:nvPr/>
        </p:nvSpPr>
        <p:spPr>
          <a:xfrm>
            <a:off x="455199" y="3871225"/>
            <a:ext cx="6769689" cy="87862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101600" indent="0">
              <a:spcBef>
                <a:spcPts val="0"/>
              </a:spcBef>
              <a:spcAft>
                <a:spcPts val="600"/>
              </a:spcAft>
              <a:buFont typeface="Lato Light"/>
              <a:buNone/>
            </a:pPr>
            <a:r>
              <a:rPr lang="en-CA" sz="1400" b="1" dirty="0">
                <a:latin typeface="Lato" panose="020F0502020204030203" pitchFamily="34" charset="0"/>
                <a:ea typeface="Lato" panose="020F0502020204030203" pitchFamily="34" charset="0"/>
                <a:cs typeface="Lato" panose="020F0502020204030203" pitchFamily="34" charset="0"/>
              </a:rPr>
              <a:t>*Identifiable group: </a:t>
            </a:r>
          </a:p>
          <a:p>
            <a:pPr marL="101600" indent="0">
              <a:spcBef>
                <a:spcPts val="0"/>
              </a:spcBef>
              <a:buFont typeface="Lato Light"/>
              <a:buNone/>
            </a:pPr>
            <a:r>
              <a:rPr lang="en-CA" sz="1400" dirty="0"/>
              <a:t>Ancestry, race, national or ethnic origin, language, colour, religion, class, sex, age, mental or physical disability, gender identity, sexual orientation, or other similar factor</a:t>
            </a:r>
            <a:endParaRPr lang="en-CA" sz="1400" i="1" dirty="0"/>
          </a:p>
        </p:txBody>
      </p:sp>
      <p:sp>
        <p:nvSpPr>
          <p:cNvPr id="7" name="Google Shape;703;g18a4e7d6e58_0_470">
            <a:extLst>
              <a:ext uri="{FF2B5EF4-FFF2-40B4-BE49-F238E27FC236}">
                <a16:creationId xmlns:a16="http://schemas.microsoft.com/office/drawing/2014/main" id="{9138EF5C-5819-33C2-C8FD-282BC6B9195B}"/>
              </a:ext>
            </a:extLst>
          </p:cNvPr>
          <p:cNvSpPr txBox="1">
            <a:spLocks/>
          </p:cNvSpPr>
          <p:nvPr/>
        </p:nvSpPr>
        <p:spPr>
          <a:xfrm>
            <a:off x="455200" y="324550"/>
            <a:ext cx="6977700" cy="744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dirty="0"/>
              <a:t>Key Definitions</a:t>
            </a:r>
          </a:p>
        </p:txBody>
      </p:sp>
      <p:pic>
        <p:nvPicPr>
          <p:cNvPr id="2050" name="Picture 2">
            <a:extLst>
              <a:ext uri="{FF2B5EF4-FFF2-40B4-BE49-F238E27FC236}">
                <a16:creationId xmlns:a16="http://schemas.microsoft.com/office/drawing/2014/main" id="{80C99D7C-7AB4-2504-AF5B-EFADF0077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16" y="1580839"/>
            <a:ext cx="1487953" cy="148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93363"/>
      </p:ext>
    </p:extLst>
  </p:cSld>
  <p:clrMapOvr>
    <a:masterClrMapping/>
  </p:clrMapOvr>
</p:sld>
</file>

<file path=ppt/theme/theme1.xml><?xml version="1.0" encoding="utf-8"?>
<a:theme xmlns:a="http://schemas.openxmlformats.org/drawingml/2006/main" name="Silvia template">
  <a:themeElements>
    <a:clrScheme name="Custom 347">
      <a:dk1>
        <a:srgbClr val="222222"/>
      </a:dk1>
      <a:lt1>
        <a:srgbClr val="FFFFFF"/>
      </a:lt1>
      <a:dk2>
        <a:srgbClr val="111111"/>
      </a:dk2>
      <a:lt2>
        <a:srgbClr val="E7E4D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lvia template">
  <a:themeElements>
    <a:clrScheme name="Custom 347">
      <a:dk1>
        <a:srgbClr val="222222"/>
      </a:dk1>
      <a:lt1>
        <a:srgbClr val="FFFFFF"/>
      </a:lt1>
      <a:dk2>
        <a:srgbClr val="111111"/>
      </a:dk2>
      <a:lt2>
        <a:srgbClr val="E7E4D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7645</TotalTime>
  <Words>2872</Words>
  <Application>Microsoft Office PowerPoint</Application>
  <PresentationFormat>On-screen Show (16:9)</PresentationFormat>
  <Paragraphs>418</Paragraphs>
  <Slides>33</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Lato Black</vt:lpstr>
      <vt:lpstr>Lato Light</vt:lpstr>
      <vt:lpstr>Hiragino Kaku Gothic Std W8</vt:lpstr>
      <vt:lpstr>Poppins SemiBold</vt:lpstr>
      <vt:lpstr>Montserrat</vt:lpstr>
      <vt:lpstr>Lato</vt:lpstr>
      <vt:lpstr>Helvetica Neue</vt:lpstr>
      <vt:lpstr>Silvia template</vt:lpstr>
      <vt:lpstr>Silvia template</vt:lpstr>
      <vt:lpstr>Council of Agencies Serving South Asians (CASSA) Facilitating Hate Crime Reporting</vt:lpstr>
      <vt:lpstr>Land Acknowledgement</vt:lpstr>
      <vt:lpstr>Understanding Hate in Canada</vt:lpstr>
      <vt:lpstr>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Hate Crime Reporting Practices</vt:lpstr>
      <vt:lpstr>Barriers to Reporting Hate Crimes</vt:lpstr>
      <vt:lpstr>Barriers to Reporting Hate Crimes</vt:lpstr>
      <vt:lpstr>Barriers to Reporting Hate Crimes</vt:lpstr>
      <vt:lpstr>Barriers to Reporting Hate Crimes</vt:lpstr>
      <vt:lpstr>Barriers to Reporting Hate Crimes</vt:lpstr>
      <vt:lpstr>Infrastructure continued…</vt:lpstr>
      <vt:lpstr>PowerPoint Presentation</vt:lpstr>
      <vt:lpstr>Hate Crime Reporting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of Agencies Serving South Asians (CASSA): Hate Crime Reporting Project </dc:title>
  <dc:creator>Melissa Clarke</dc:creator>
  <cp:lastModifiedBy>Samya Hasan</cp:lastModifiedBy>
  <cp:revision>22</cp:revision>
  <dcterms:created xsi:type="dcterms:W3CDTF">2014-01-30T23:18:11Z</dcterms:created>
  <dcterms:modified xsi:type="dcterms:W3CDTF">2023-04-04T15:02:56Z</dcterms:modified>
</cp:coreProperties>
</file>